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14" r:id="rId4"/>
    <p:sldMasterId id="2147483715" r:id="rId5"/>
    <p:sldMasterId id="2147483716" r:id="rId6"/>
    <p:sldMasterId id="2147483717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</p:sldIdLst>
  <p:sldSz cy="5143500" cx="9144000"/>
  <p:notesSz cx="6858000" cy="9144000"/>
  <p:embeddedFontLst>
    <p:embeddedFont>
      <p:font typeface="Zilla Slab SemiBold"/>
      <p:bold r:id="rId17"/>
    </p:embeddedFont>
    <p:embeddedFont>
      <p:font typeface="Zilla Slab Medium"/>
      <p:bold r:id="rId18"/>
    </p:embeddedFont>
    <p:embeddedFont>
      <p:font typeface="Zilla Slab"/>
      <p:regular r:id="rId19"/>
      <p:bold r:id="rId20"/>
      <p: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ZillaSlab-bold.fntdata"/><Relationship Id="rId11" Type="http://schemas.openxmlformats.org/officeDocument/2006/relationships/slide" Target="slides/slide3.xml"/><Relationship Id="rId10" Type="http://schemas.openxmlformats.org/officeDocument/2006/relationships/slide" Target="slides/slide2.xml"/><Relationship Id="rId21" Type="http://schemas.openxmlformats.org/officeDocument/2006/relationships/font" Target="fonts/ZillaSlab-italic.fntdata"/><Relationship Id="rId13" Type="http://schemas.openxmlformats.org/officeDocument/2006/relationships/slide" Target="slides/slide5.xml"/><Relationship Id="rId12" Type="http://schemas.openxmlformats.org/officeDocument/2006/relationships/slide" Target="slides/slide4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15" Type="http://schemas.openxmlformats.org/officeDocument/2006/relationships/slide" Target="slides/slide7.xml"/><Relationship Id="rId14" Type="http://schemas.openxmlformats.org/officeDocument/2006/relationships/slide" Target="slides/slide6.xml"/><Relationship Id="rId17" Type="http://schemas.openxmlformats.org/officeDocument/2006/relationships/font" Target="fonts/ZillaSlabSemiBold-bold.fntdata"/><Relationship Id="rId16" Type="http://schemas.openxmlformats.org/officeDocument/2006/relationships/slide" Target="slides/slide8.xml"/><Relationship Id="rId5" Type="http://schemas.openxmlformats.org/officeDocument/2006/relationships/slideMaster" Target="slideMasters/slideMaster2.xml"/><Relationship Id="rId19" Type="http://schemas.openxmlformats.org/officeDocument/2006/relationships/font" Target="fonts/ZillaSlab-regular.fntdata"/><Relationship Id="rId6" Type="http://schemas.openxmlformats.org/officeDocument/2006/relationships/slideMaster" Target="slideMasters/slideMaster3.xml"/><Relationship Id="rId18" Type="http://schemas.openxmlformats.org/officeDocument/2006/relationships/font" Target="fonts/ZillaSlabMedium-bold.fntdata"/><Relationship Id="rId7" Type="http://schemas.openxmlformats.org/officeDocument/2006/relationships/slideMaster" Target="slideMasters/slideMaster4.xml"/><Relationship Id="rId8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4.png>
</file>

<file path=ppt/media/image25.png>
</file>

<file path=ppt/media/image26.png>
</file>

<file path=ppt/media/image27.png>
</file>

<file path=ppt/media/image28.jp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1:notes"/>
          <p:cNvSpPr/>
          <p:nvPr>
            <p:ph idx="2" type="sldImg"/>
          </p:nvPr>
        </p:nvSpPr>
        <p:spPr>
          <a:xfrm>
            <a:off x="701951" y="1143000"/>
            <a:ext cx="5454000" cy="3085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1" name="Google Shape;511;p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650" lIns="91325" spcFirstLastPara="1" rIns="91325" wrap="square" tIns="456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MORE FORMAL INTRODUCTIONS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For Us: Name, Title, Little Story of Why You’re Here (one-minute)</a:t>
            </a:r>
            <a:endParaRPr/>
          </a:p>
        </p:txBody>
      </p:sp>
      <p:sp>
        <p:nvSpPr>
          <p:cNvPr id="512" name="Google Shape;512;p1:notes"/>
          <p:cNvSpPr txBox="1"/>
          <p:nvPr>
            <p:ph idx="12" type="sldNum"/>
          </p:nvPr>
        </p:nvSpPr>
        <p:spPr>
          <a:xfrm>
            <a:off x="3884613" y="8685213"/>
            <a:ext cx="2971800" cy="459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650" lIns="91325" spcFirstLastPara="1" rIns="91325" wrap="square" tIns="456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2:notes"/>
          <p:cNvSpPr/>
          <p:nvPr>
            <p:ph idx="2" type="sldImg"/>
          </p:nvPr>
        </p:nvSpPr>
        <p:spPr>
          <a:xfrm>
            <a:off x="397565" y="685488"/>
            <a:ext cx="6063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1" name="Google Shape;521;p2:notes"/>
          <p:cNvSpPr txBox="1"/>
          <p:nvPr>
            <p:ph idx="1" type="body"/>
          </p:nvPr>
        </p:nvSpPr>
        <p:spPr>
          <a:xfrm>
            <a:off x="686423" y="4344027"/>
            <a:ext cx="5485200" cy="41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4800" lIns="89575" spcFirstLastPara="1" rIns="89575" wrap="square" tIns="448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000"/>
          </a:p>
        </p:txBody>
      </p:sp>
      <p:sp>
        <p:nvSpPr>
          <p:cNvPr id="522" name="Google Shape;522;p2:notes"/>
          <p:cNvSpPr txBox="1"/>
          <p:nvPr>
            <p:ph idx="12" type="sldNum"/>
          </p:nvPr>
        </p:nvSpPr>
        <p:spPr>
          <a:xfrm>
            <a:off x="3884028" y="8684926"/>
            <a:ext cx="2972400" cy="457500"/>
          </a:xfrm>
          <a:prstGeom prst="rect">
            <a:avLst/>
          </a:prstGeom>
          <a:noFill/>
          <a:ln>
            <a:noFill/>
          </a:ln>
        </p:spPr>
        <p:txBody>
          <a:bodyPr anchorCtr="0" anchor="b" bIns="44800" lIns="89575" spcFirstLastPara="1" rIns="89575" wrap="square" tIns="448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3:notes"/>
          <p:cNvSpPr/>
          <p:nvPr>
            <p:ph idx="2" type="sldImg"/>
          </p:nvPr>
        </p:nvSpPr>
        <p:spPr>
          <a:xfrm>
            <a:off x="397565" y="685488"/>
            <a:ext cx="6063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1" name="Google Shape;531;p3:notes"/>
          <p:cNvSpPr txBox="1"/>
          <p:nvPr>
            <p:ph idx="1" type="body"/>
          </p:nvPr>
        </p:nvSpPr>
        <p:spPr>
          <a:xfrm>
            <a:off x="686423" y="4344027"/>
            <a:ext cx="5485200" cy="41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4800" lIns="89575" spcFirstLastPara="1" rIns="89575" wrap="square" tIns="448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32" name="Google Shape;532;p3:notes"/>
          <p:cNvSpPr txBox="1"/>
          <p:nvPr>
            <p:ph idx="12" type="sldNum"/>
          </p:nvPr>
        </p:nvSpPr>
        <p:spPr>
          <a:xfrm>
            <a:off x="3884028" y="8684926"/>
            <a:ext cx="2972400" cy="457500"/>
          </a:xfrm>
          <a:prstGeom prst="rect">
            <a:avLst/>
          </a:prstGeom>
          <a:noFill/>
          <a:ln>
            <a:noFill/>
          </a:ln>
        </p:spPr>
        <p:txBody>
          <a:bodyPr anchorCtr="0" anchor="b" bIns="44800" lIns="89575" spcFirstLastPara="1" rIns="89575" wrap="square" tIns="448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4:notes"/>
          <p:cNvSpPr/>
          <p:nvPr>
            <p:ph idx="2" type="sldImg"/>
          </p:nvPr>
        </p:nvSpPr>
        <p:spPr>
          <a:xfrm>
            <a:off x="397565" y="685488"/>
            <a:ext cx="6063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1" name="Google Shape;541;p4:notes"/>
          <p:cNvSpPr txBox="1"/>
          <p:nvPr>
            <p:ph idx="1" type="body"/>
          </p:nvPr>
        </p:nvSpPr>
        <p:spPr>
          <a:xfrm>
            <a:off x="686423" y="4344027"/>
            <a:ext cx="5485200" cy="41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4800" lIns="89575" spcFirstLastPara="1" rIns="89575" wrap="square" tIns="448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42" name="Google Shape;542;p4:notes"/>
          <p:cNvSpPr txBox="1"/>
          <p:nvPr>
            <p:ph idx="12" type="sldNum"/>
          </p:nvPr>
        </p:nvSpPr>
        <p:spPr>
          <a:xfrm>
            <a:off x="3884028" y="8684926"/>
            <a:ext cx="2972400" cy="457500"/>
          </a:xfrm>
          <a:prstGeom prst="rect">
            <a:avLst/>
          </a:prstGeom>
          <a:noFill/>
          <a:ln>
            <a:noFill/>
          </a:ln>
        </p:spPr>
        <p:txBody>
          <a:bodyPr anchorCtr="0" anchor="b" bIns="44800" lIns="89575" spcFirstLastPara="1" rIns="89575" wrap="square" tIns="448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5:notes"/>
          <p:cNvSpPr/>
          <p:nvPr>
            <p:ph idx="2" type="sldImg"/>
          </p:nvPr>
        </p:nvSpPr>
        <p:spPr>
          <a:xfrm>
            <a:off x="397565" y="685488"/>
            <a:ext cx="6063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3" name="Google Shape;553;p5:notes"/>
          <p:cNvSpPr txBox="1"/>
          <p:nvPr>
            <p:ph idx="1" type="body"/>
          </p:nvPr>
        </p:nvSpPr>
        <p:spPr>
          <a:xfrm>
            <a:off x="686423" y="4344027"/>
            <a:ext cx="5485200" cy="41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4800" lIns="89575" spcFirstLastPara="1" rIns="89575" wrap="square" tIns="448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000"/>
          </a:p>
        </p:txBody>
      </p:sp>
      <p:sp>
        <p:nvSpPr>
          <p:cNvPr id="554" name="Google Shape;554;p5:notes"/>
          <p:cNvSpPr txBox="1"/>
          <p:nvPr>
            <p:ph idx="12" type="sldNum"/>
          </p:nvPr>
        </p:nvSpPr>
        <p:spPr>
          <a:xfrm>
            <a:off x="3884028" y="8684926"/>
            <a:ext cx="2972400" cy="457500"/>
          </a:xfrm>
          <a:prstGeom prst="rect">
            <a:avLst/>
          </a:prstGeom>
          <a:noFill/>
          <a:ln>
            <a:noFill/>
          </a:ln>
        </p:spPr>
        <p:txBody>
          <a:bodyPr anchorCtr="0" anchor="b" bIns="44800" lIns="89575" spcFirstLastPara="1" rIns="89575" wrap="square" tIns="448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6:notes"/>
          <p:cNvSpPr/>
          <p:nvPr>
            <p:ph idx="2" type="sldImg"/>
          </p:nvPr>
        </p:nvSpPr>
        <p:spPr>
          <a:xfrm>
            <a:off x="397565" y="685488"/>
            <a:ext cx="6063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3" name="Google Shape;563;p6:notes"/>
          <p:cNvSpPr txBox="1"/>
          <p:nvPr>
            <p:ph idx="1" type="body"/>
          </p:nvPr>
        </p:nvSpPr>
        <p:spPr>
          <a:xfrm>
            <a:off x="686423" y="4344027"/>
            <a:ext cx="5485200" cy="41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4800" lIns="89575" spcFirstLastPara="1" rIns="89575" wrap="square" tIns="448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64" name="Google Shape;564;p6:notes"/>
          <p:cNvSpPr txBox="1"/>
          <p:nvPr>
            <p:ph idx="12" type="sldNum"/>
          </p:nvPr>
        </p:nvSpPr>
        <p:spPr>
          <a:xfrm>
            <a:off x="3884028" y="8684926"/>
            <a:ext cx="2972400" cy="457500"/>
          </a:xfrm>
          <a:prstGeom prst="rect">
            <a:avLst/>
          </a:prstGeom>
          <a:noFill/>
          <a:ln>
            <a:noFill/>
          </a:ln>
        </p:spPr>
        <p:txBody>
          <a:bodyPr anchorCtr="0" anchor="b" bIns="44800" lIns="89575" spcFirstLastPara="1" rIns="89575" wrap="square" tIns="448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7:notes"/>
          <p:cNvSpPr/>
          <p:nvPr>
            <p:ph idx="2" type="sldImg"/>
          </p:nvPr>
        </p:nvSpPr>
        <p:spPr>
          <a:xfrm>
            <a:off x="397565" y="685488"/>
            <a:ext cx="6063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4" name="Google Shape;574;p7:notes"/>
          <p:cNvSpPr txBox="1"/>
          <p:nvPr>
            <p:ph idx="1" type="body"/>
          </p:nvPr>
        </p:nvSpPr>
        <p:spPr>
          <a:xfrm>
            <a:off x="686423" y="4344027"/>
            <a:ext cx="5485200" cy="41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4800" lIns="89575" spcFirstLastPara="1" rIns="89575" wrap="square" tIns="448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75" name="Google Shape;575;p7:notes"/>
          <p:cNvSpPr txBox="1"/>
          <p:nvPr>
            <p:ph idx="12" type="sldNum"/>
          </p:nvPr>
        </p:nvSpPr>
        <p:spPr>
          <a:xfrm>
            <a:off x="3884028" y="8684926"/>
            <a:ext cx="2972400" cy="457500"/>
          </a:xfrm>
          <a:prstGeom prst="rect">
            <a:avLst/>
          </a:prstGeom>
          <a:noFill/>
          <a:ln>
            <a:noFill/>
          </a:ln>
        </p:spPr>
        <p:txBody>
          <a:bodyPr anchorCtr="0" anchor="b" bIns="44800" lIns="89575" spcFirstLastPara="1" rIns="89575" wrap="square" tIns="448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2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4" name="Google Shape;584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8.png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9.png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0.png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1.png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4.png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7.png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0.png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9.png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6.png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2.png"/><Relationship Id="rId3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6.png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6.png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6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1143000" y="2701529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>
  <p:cSld name="1_Title and Content">
    <p:bg>
      <p:bgPr>
        <a:solidFill>
          <a:schemeClr val="dk1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/>
          <p:nvPr>
            <p:ph idx="2" type="pic"/>
          </p:nvPr>
        </p:nvSpPr>
        <p:spPr>
          <a:xfrm>
            <a:off x="4604147" y="0"/>
            <a:ext cx="4539900" cy="5143500"/>
          </a:xfrm>
          <a:prstGeom prst="rect">
            <a:avLst/>
          </a:prstGeom>
          <a:noFill/>
          <a:ln>
            <a:noFill/>
          </a:ln>
        </p:spPr>
      </p:sp>
      <p:pic>
        <p:nvPicPr>
          <p:cNvPr id="82" name="Google Shape;82;p13"/>
          <p:cNvPicPr preferRelativeResize="0"/>
          <p:nvPr/>
        </p:nvPicPr>
        <p:blipFill rotWithShape="1">
          <a:blip r:embed="rId2">
            <a:alphaModFix/>
          </a:blip>
          <a:srcRect b="8254" l="8172" r="8521" t="8438"/>
          <a:stretch/>
        </p:blipFill>
        <p:spPr>
          <a:xfrm>
            <a:off x="119845" y="4685585"/>
            <a:ext cx="342900" cy="3429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83" name="Google Shape;83;p13"/>
          <p:cNvSpPr txBox="1"/>
          <p:nvPr>
            <p:ph type="title"/>
          </p:nvPr>
        </p:nvSpPr>
        <p:spPr>
          <a:xfrm>
            <a:off x="230233" y="164939"/>
            <a:ext cx="4020000" cy="1032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FC87"/>
              </a:buClr>
              <a:buSzPts val="3600"/>
              <a:buFont typeface="Arial"/>
              <a:buNone/>
              <a:defRPr sz="3600">
                <a:solidFill>
                  <a:srgbClr val="00FC87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3"/>
          <p:cNvSpPr txBox="1"/>
          <p:nvPr>
            <p:ph idx="1" type="body"/>
          </p:nvPr>
        </p:nvSpPr>
        <p:spPr>
          <a:xfrm>
            <a:off x="230233" y="1303020"/>
            <a:ext cx="40200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None/>
              <a:defRPr>
                <a:solidFill>
                  <a:schemeClr val="lt1"/>
                </a:solidFill>
              </a:defRPr>
            </a:lvl1pPr>
            <a:lvl2pPr indent="-228600" lvl="1" marL="9144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2pPr>
            <a:lvl3pPr indent="-228600" lvl="2" marL="13716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3pPr>
            <a:lvl4pPr indent="-228600" lvl="3" marL="18288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4pPr>
            <a:lvl5pPr indent="-228600" lvl="4" marL="22860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grpSp>
        <p:nvGrpSpPr>
          <p:cNvPr id="85" name="Google Shape;85;p13"/>
          <p:cNvGrpSpPr/>
          <p:nvPr/>
        </p:nvGrpSpPr>
        <p:grpSpPr>
          <a:xfrm rot="5400000">
            <a:off x="1997419" y="2568442"/>
            <a:ext cx="5149215" cy="902"/>
            <a:chOff x="5336539" y="5226048"/>
            <a:chExt cx="6865621" cy="1202"/>
          </a:xfrm>
        </p:grpSpPr>
        <p:cxnSp>
          <p:nvCxnSpPr>
            <p:cNvPr id="86" name="Google Shape;86;p13"/>
            <p:cNvCxnSpPr/>
            <p:nvPr/>
          </p:nvCxnSpPr>
          <p:spPr>
            <a:xfrm flipH="1" rot="-5400000">
              <a:off x="8759839" y="1802750"/>
              <a:ext cx="1200" cy="6847800"/>
            </a:xfrm>
            <a:prstGeom prst="straightConnector1">
              <a:avLst/>
            </a:prstGeom>
            <a:noFill/>
            <a:ln cap="flat" cmpd="sng" w="82550">
              <a:solidFill>
                <a:srgbClr val="26D07C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7" name="Google Shape;87;p13"/>
            <p:cNvCxnSpPr/>
            <p:nvPr/>
          </p:nvCxnSpPr>
          <p:spPr>
            <a:xfrm>
              <a:off x="11592560" y="5226048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353FB5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8" name="Google Shape;88;p13"/>
            <p:cNvCxnSpPr/>
            <p:nvPr/>
          </p:nvCxnSpPr>
          <p:spPr>
            <a:xfrm>
              <a:off x="10993120" y="5226049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A3299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9" name="Google Shape;89;p13"/>
            <p:cNvCxnSpPr/>
            <p:nvPr/>
          </p:nvCxnSpPr>
          <p:spPr>
            <a:xfrm>
              <a:off x="10393680" y="5226049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FF5943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0" name="Google Shape;90;p13"/>
            <p:cNvCxnSpPr/>
            <p:nvPr/>
          </p:nvCxnSpPr>
          <p:spPr>
            <a:xfrm>
              <a:off x="9794239" y="5226050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F0E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Title Slide_Option 1">
  <p:cSld name="5_Title Slide_Option 1">
    <p:bg>
      <p:bgPr>
        <a:solidFill>
          <a:schemeClr val="dk1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4"/>
          <p:cNvPicPr preferRelativeResize="0"/>
          <p:nvPr/>
        </p:nvPicPr>
        <p:blipFill rotWithShape="1">
          <a:blip r:embed="rId2">
            <a:alphaModFix/>
          </a:blip>
          <a:srcRect b="25195" l="9982" r="7988" t="5528"/>
          <a:stretch/>
        </p:blipFill>
        <p:spPr>
          <a:xfrm>
            <a:off x="-11430" y="-11430"/>
            <a:ext cx="9155426" cy="515493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sp>
        <p:nvSpPr>
          <p:cNvPr id="93" name="Google Shape;93;p14"/>
          <p:cNvSpPr txBox="1"/>
          <p:nvPr>
            <p:ph type="ctrTitle"/>
          </p:nvPr>
        </p:nvSpPr>
        <p:spPr>
          <a:xfrm>
            <a:off x="457200" y="514535"/>
            <a:ext cx="82296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FC87"/>
              </a:buClr>
              <a:buSzPts val="4500"/>
              <a:buFont typeface="Arial"/>
              <a:buNone/>
              <a:defRPr sz="4500">
                <a:solidFill>
                  <a:srgbClr val="00FC87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4" name="Google Shape;94;p14"/>
          <p:cNvSpPr txBox="1"/>
          <p:nvPr>
            <p:ph idx="1" type="subTitle"/>
          </p:nvPr>
        </p:nvSpPr>
        <p:spPr>
          <a:xfrm>
            <a:off x="457200" y="2374291"/>
            <a:ext cx="82296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grpSp>
        <p:nvGrpSpPr>
          <p:cNvPr id="95" name="Google Shape;95;p14"/>
          <p:cNvGrpSpPr/>
          <p:nvPr/>
        </p:nvGrpSpPr>
        <p:grpSpPr>
          <a:xfrm>
            <a:off x="26915" y="3966197"/>
            <a:ext cx="8958223" cy="1119992"/>
            <a:chOff x="752167" y="5091033"/>
            <a:chExt cx="11944298" cy="1493322"/>
          </a:xfrm>
        </p:grpSpPr>
        <p:pic>
          <p:nvPicPr>
            <p:cNvPr id="96" name="Google Shape;96;p1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0041670" y="5091033"/>
              <a:ext cx="2654795" cy="14933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7" name="Google Shape;97;p14"/>
            <p:cNvPicPr preferRelativeResize="0"/>
            <p:nvPr/>
          </p:nvPicPr>
          <p:blipFill rotWithShape="1">
            <a:blip r:embed="rId4">
              <a:alphaModFix/>
            </a:blip>
            <a:srcRect b="37923" l="881" r="37488" t="49907"/>
            <a:stretch/>
          </p:blipFill>
          <p:spPr>
            <a:xfrm>
              <a:off x="752167" y="5507032"/>
              <a:ext cx="9238378" cy="66132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Title Slide_Option 1">
  <p:cSld name="4_Title Slide_Option 1">
    <p:bg>
      <p:bgPr>
        <a:solidFill>
          <a:schemeClr val="dk1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5"/>
          <p:cNvPicPr preferRelativeResize="0"/>
          <p:nvPr/>
        </p:nvPicPr>
        <p:blipFill rotWithShape="1">
          <a:blip r:embed="rId2">
            <a:alphaModFix/>
          </a:blip>
          <a:srcRect b="15440" l="0" r="0" t="0"/>
          <a:stretch/>
        </p:blipFill>
        <p:spPr>
          <a:xfrm>
            <a:off x="0" y="0"/>
            <a:ext cx="9143999" cy="515493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5"/>
          <p:cNvSpPr txBox="1"/>
          <p:nvPr>
            <p:ph type="ctrTitle"/>
          </p:nvPr>
        </p:nvSpPr>
        <p:spPr>
          <a:xfrm>
            <a:off x="457200" y="514535"/>
            <a:ext cx="82296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FC87"/>
              </a:buClr>
              <a:buSzPts val="4500"/>
              <a:buFont typeface="Arial"/>
              <a:buNone/>
              <a:defRPr sz="4500">
                <a:solidFill>
                  <a:srgbClr val="00FC87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1" name="Google Shape;101;p15"/>
          <p:cNvSpPr txBox="1"/>
          <p:nvPr>
            <p:ph idx="1" type="subTitle"/>
          </p:nvPr>
        </p:nvSpPr>
        <p:spPr>
          <a:xfrm>
            <a:off x="457200" y="2374291"/>
            <a:ext cx="82296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grpSp>
        <p:nvGrpSpPr>
          <p:cNvPr id="102" name="Google Shape;102;p15"/>
          <p:cNvGrpSpPr/>
          <p:nvPr/>
        </p:nvGrpSpPr>
        <p:grpSpPr>
          <a:xfrm>
            <a:off x="26915" y="3966197"/>
            <a:ext cx="8958223" cy="1119992"/>
            <a:chOff x="752167" y="5091033"/>
            <a:chExt cx="11944298" cy="1493322"/>
          </a:xfrm>
        </p:grpSpPr>
        <p:pic>
          <p:nvPicPr>
            <p:cNvPr id="103" name="Google Shape;103;p1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0041670" y="5091033"/>
              <a:ext cx="2654795" cy="14933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4" name="Google Shape;104;p15"/>
            <p:cNvPicPr preferRelativeResize="0"/>
            <p:nvPr/>
          </p:nvPicPr>
          <p:blipFill rotWithShape="1">
            <a:blip r:embed="rId4">
              <a:alphaModFix/>
            </a:blip>
            <a:srcRect b="37923" l="881" r="37488" t="49907"/>
            <a:stretch/>
          </p:blipFill>
          <p:spPr>
            <a:xfrm>
              <a:off x="752167" y="5507032"/>
              <a:ext cx="9238378" cy="66132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Title Slide_Option 1 1 1 1">
  <p:cSld name="5_Title Slide_Option 1_1_1_1">
    <p:bg>
      <p:bgPr>
        <a:solidFill>
          <a:schemeClr val="dk1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275500" cy="618212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sp>
        <p:nvSpPr>
          <p:cNvPr id="107" name="Google Shape;107;p16"/>
          <p:cNvSpPr txBox="1"/>
          <p:nvPr>
            <p:ph type="ctrTitle"/>
          </p:nvPr>
        </p:nvSpPr>
        <p:spPr>
          <a:xfrm>
            <a:off x="457200" y="514535"/>
            <a:ext cx="82296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FC87"/>
              </a:buClr>
              <a:buSzPts val="4500"/>
              <a:buFont typeface="Arial"/>
              <a:buNone/>
              <a:defRPr sz="4500">
                <a:solidFill>
                  <a:srgbClr val="00FC87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8" name="Google Shape;108;p16"/>
          <p:cNvSpPr txBox="1"/>
          <p:nvPr>
            <p:ph idx="1" type="subTitle"/>
          </p:nvPr>
        </p:nvSpPr>
        <p:spPr>
          <a:xfrm>
            <a:off x="457200" y="2374291"/>
            <a:ext cx="82296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grpSp>
        <p:nvGrpSpPr>
          <p:cNvPr id="109" name="Google Shape;109;p16"/>
          <p:cNvGrpSpPr/>
          <p:nvPr/>
        </p:nvGrpSpPr>
        <p:grpSpPr>
          <a:xfrm>
            <a:off x="26915" y="3966197"/>
            <a:ext cx="8958223" cy="1119992"/>
            <a:chOff x="752167" y="5091033"/>
            <a:chExt cx="11944298" cy="1493322"/>
          </a:xfrm>
        </p:grpSpPr>
        <p:pic>
          <p:nvPicPr>
            <p:cNvPr id="110" name="Google Shape;110;p1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0041670" y="5091033"/>
              <a:ext cx="2654795" cy="14933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1" name="Google Shape;111;p16"/>
            <p:cNvPicPr preferRelativeResize="0"/>
            <p:nvPr/>
          </p:nvPicPr>
          <p:blipFill rotWithShape="1">
            <a:blip r:embed="rId4">
              <a:alphaModFix/>
            </a:blip>
            <a:srcRect b="37923" l="881" r="37488" t="49907"/>
            <a:stretch/>
          </p:blipFill>
          <p:spPr>
            <a:xfrm>
              <a:off x="752167" y="5507032"/>
              <a:ext cx="9238378" cy="66132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Title Slide_Option 1">
  <p:cSld name="3_Title Slide_Option 1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17"/>
          <p:cNvPicPr preferRelativeResize="0"/>
          <p:nvPr/>
        </p:nvPicPr>
        <p:blipFill rotWithShape="1">
          <a:blip r:embed="rId2">
            <a:alphaModFix/>
          </a:blip>
          <a:srcRect b="97" l="5402" r="5588" t="24798"/>
          <a:stretch/>
        </p:blipFill>
        <p:spPr>
          <a:xfrm>
            <a:off x="-11430" y="0"/>
            <a:ext cx="9195435" cy="5172431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7"/>
          <p:cNvSpPr txBox="1"/>
          <p:nvPr>
            <p:ph type="ctrTitle"/>
          </p:nvPr>
        </p:nvSpPr>
        <p:spPr>
          <a:xfrm>
            <a:off x="457200" y="514535"/>
            <a:ext cx="82296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FC87"/>
              </a:buClr>
              <a:buSzPts val="4500"/>
              <a:buFont typeface="Arial"/>
              <a:buNone/>
              <a:defRPr sz="4500">
                <a:solidFill>
                  <a:srgbClr val="00FC87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5" name="Google Shape;115;p17"/>
          <p:cNvSpPr txBox="1"/>
          <p:nvPr>
            <p:ph idx="1" type="subTitle"/>
          </p:nvPr>
        </p:nvSpPr>
        <p:spPr>
          <a:xfrm>
            <a:off x="457200" y="2374291"/>
            <a:ext cx="82296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grpSp>
        <p:nvGrpSpPr>
          <p:cNvPr id="116" name="Google Shape;116;p17"/>
          <p:cNvGrpSpPr/>
          <p:nvPr/>
        </p:nvGrpSpPr>
        <p:grpSpPr>
          <a:xfrm>
            <a:off x="26915" y="3966197"/>
            <a:ext cx="8958223" cy="1119992"/>
            <a:chOff x="752167" y="5091033"/>
            <a:chExt cx="11944298" cy="1493322"/>
          </a:xfrm>
        </p:grpSpPr>
        <p:pic>
          <p:nvPicPr>
            <p:cNvPr id="117" name="Google Shape;117;p1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0041670" y="5091033"/>
              <a:ext cx="2654795" cy="14933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8" name="Google Shape;118;p17"/>
            <p:cNvPicPr preferRelativeResize="0"/>
            <p:nvPr/>
          </p:nvPicPr>
          <p:blipFill rotWithShape="1">
            <a:blip r:embed="rId4">
              <a:alphaModFix/>
            </a:blip>
            <a:srcRect b="37923" l="881" r="37488" t="49907"/>
            <a:stretch/>
          </p:blipFill>
          <p:spPr>
            <a:xfrm>
              <a:off x="752167" y="5507032"/>
              <a:ext cx="9238378" cy="66132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/>
          <p:nvPr>
            <p:ph type="ctrTitle"/>
          </p:nvPr>
        </p:nvSpPr>
        <p:spPr>
          <a:xfrm>
            <a:off x="685802" y="1597822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19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Google Shape;128;p19"/>
          <p:cNvSpPr txBox="1"/>
          <p:nvPr>
            <p:ph idx="10" type="dt"/>
          </p:nvPr>
        </p:nvSpPr>
        <p:spPr>
          <a:xfrm>
            <a:off x="457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19"/>
          <p:cNvSpPr txBox="1"/>
          <p:nvPr>
            <p:ph idx="11" type="ftr"/>
          </p:nvPr>
        </p:nvSpPr>
        <p:spPr>
          <a:xfrm>
            <a:off x="3124202" y="4767264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19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3" name="Google Shape;133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2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2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2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22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1" name="Google Shape;141;p22"/>
          <p:cNvSpPr txBox="1"/>
          <p:nvPr>
            <p:ph idx="10" type="dt"/>
          </p:nvPr>
        </p:nvSpPr>
        <p:spPr>
          <a:xfrm>
            <a:off x="457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22"/>
          <p:cNvSpPr txBox="1"/>
          <p:nvPr>
            <p:ph idx="11" type="ftr"/>
          </p:nvPr>
        </p:nvSpPr>
        <p:spPr>
          <a:xfrm>
            <a:off x="3124202" y="4767264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22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Blank">
  <p:cSld name="2_Blank">
    <p:bg>
      <p:bgPr>
        <a:solidFill>
          <a:schemeClr val="dk1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1">
  <p:cSld name="Title and Content">
    <p:bg>
      <p:bgPr>
        <a:solidFill>
          <a:schemeClr val="dk1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4"/>
          <p:cNvSpPr/>
          <p:nvPr>
            <p:ph idx="2" type="pic"/>
          </p:nvPr>
        </p:nvSpPr>
        <p:spPr>
          <a:xfrm>
            <a:off x="-1" y="0"/>
            <a:ext cx="4541700" cy="5143500"/>
          </a:xfrm>
          <a:prstGeom prst="rect">
            <a:avLst/>
          </a:prstGeom>
          <a:noFill/>
          <a:ln>
            <a:noFill/>
          </a:ln>
        </p:spPr>
      </p:sp>
      <p:pic>
        <p:nvPicPr>
          <p:cNvPr id="147" name="Google Shape;147;p24"/>
          <p:cNvPicPr preferRelativeResize="0"/>
          <p:nvPr/>
        </p:nvPicPr>
        <p:blipFill rotWithShape="1">
          <a:blip r:embed="rId2">
            <a:alphaModFix/>
          </a:blip>
          <a:srcRect b="8254" l="8172" r="8521" t="8438"/>
          <a:stretch/>
        </p:blipFill>
        <p:spPr>
          <a:xfrm>
            <a:off x="8683439" y="4685585"/>
            <a:ext cx="342900" cy="3429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48" name="Google Shape;148;p24"/>
          <p:cNvSpPr txBox="1"/>
          <p:nvPr>
            <p:ph type="title"/>
          </p:nvPr>
        </p:nvSpPr>
        <p:spPr>
          <a:xfrm>
            <a:off x="4834890" y="164939"/>
            <a:ext cx="4020000" cy="1032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FC87"/>
              </a:buClr>
              <a:buSzPts val="3600"/>
              <a:buFont typeface="Arial"/>
              <a:buNone/>
              <a:defRPr sz="3600">
                <a:solidFill>
                  <a:srgbClr val="00FC87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24"/>
          <p:cNvSpPr txBox="1"/>
          <p:nvPr>
            <p:ph idx="1" type="body"/>
          </p:nvPr>
        </p:nvSpPr>
        <p:spPr>
          <a:xfrm>
            <a:off x="4834890" y="1303020"/>
            <a:ext cx="40200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>
                <a:solidFill>
                  <a:schemeClr val="lt1"/>
                </a:solidFill>
              </a:defRPr>
            </a:lvl1pPr>
            <a:lvl2pPr indent="-228600" lvl="1" marL="9144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2pPr>
            <a:lvl3pPr indent="-228600" lvl="2" marL="13716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3pPr>
            <a:lvl4pPr indent="-228600" lvl="3" marL="18288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4pPr>
            <a:lvl5pPr indent="-228600" lvl="4" marL="22860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grpSp>
        <p:nvGrpSpPr>
          <p:cNvPr id="150" name="Google Shape;150;p24"/>
          <p:cNvGrpSpPr/>
          <p:nvPr/>
        </p:nvGrpSpPr>
        <p:grpSpPr>
          <a:xfrm rot="5400000">
            <a:off x="1997419" y="2568442"/>
            <a:ext cx="5149215" cy="902"/>
            <a:chOff x="5336539" y="5226048"/>
            <a:chExt cx="6865621" cy="1202"/>
          </a:xfrm>
        </p:grpSpPr>
        <p:cxnSp>
          <p:nvCxnSpPr>
            <p:cNvPr id="151" name="Google Shape;151;p24"/>
            <p:cNvCxnSpPr/>
            <p:nvPr/>
          </p:nvCxnSpPr>
          <p:spPr>
            <a:xfrm flipH="1" rot="-5400000">
              <a:off x="8759839" y="1802750"/>
              <a:ext cx="1200" cy="6847800"/>
            </a:xfrm>
            <a:prstGeom prst="straightConnector1">
              <a:avLst/>
            </a:prstGeom>
            <a:noFill/>
            <a:ln cap="flat" cmpd="sng" w="82550">
              <a:solidFill>
                <a:srgbClr val="26D07C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2" name="Google Shape;152;p24"/>
            <p:cNvCxnSpPr/>
            <p:nvPr/>
          </p:nvCxnSpPr>
          <p:spPr>
            <a:xfrm>
              <a:off x="11592560" y="5226048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353FB5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3" name="Google Shape;153;p24"/>
            <p:cNvCxnSpPr/>
            <p:nvPr/>
          </p:nvCxnSpPr>
          <p:spPr>
            <a:xfrm>
              <a:off x="10993120" y="5226049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A3299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4" name="Google Shape;154;p24"/>
            <p:cNvCxnSpPr/>
            <p:nvPr/>
          </p:nvCxnSpPr>
          <p:spPr>
            <a:xfrm>
              <a:off x="10393680" y="5226049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FF5943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5" name="Google Shape;155;p24"/>
            <p:cNvCxnSpPr/>
            <p:nvPr/>
          </p:nvCxnSpPr>
          <p:spPr>
            <a:xfrm>
              <a:off x="9794239" y="5226050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F0E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3200"/>
              <a:buChar char="•"/>
              <a:defRPr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800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•"/>
              <a:defRPr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–"/>
              <a:defRPr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»"/>
              <a:defRPr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•"/>
              <a:defRPr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•"/>
              <a:defRPr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•"/>
              <a:defRPr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•"/>
              <a:defRPr/>
            </a:lvl9pPr>
          </a:lstStyle>
          <a:p/>
        </p:txBody>
      </p:sp>
      <p:sp>
        <p:nvSpPr>
          <p:cNvPr id="159" name="Google Shape;159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Title Slide_Option 1 1">
  <p:cSld name="5_Title Slide_Option 1_1">
    <p:bg>
      <p:bgPr>
        <a:solidFill>
          <a:schemeClr val="dk1"/>
        </a:soli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956000"/>
            <a:ext cx="9275500" cy="618212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sp>
        <p:nvSpPr>
          <p:cNvPr id="165" name="Google Shape;165;p27"/>
          <p:cNvSpPr txBox="1"/>
          <p:nvPr>
            <p:ph type="ctrTitle"/>
          </p:nvPr>
        </p:nvSpPr>
        <p:spPr>
          <a:xfrm>
            <a:off x="457200" y="514535"/>
            <a:ext cx="82296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FC87"/>
              </a:buClr>
              <a:buSzPts val="4500"/>
              <a:buFont typeface="Arial"/>
              <a:buNone/>
              <a:defRPr sz="4500">
                <a:solidFill>
                  <a:srgbClr val="00FC87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6" name="Google Shape;166;p27"/>
          <p:cNvSpPr txBox="1"/>
          <p:nvPr>
            <p:ph idx="1" type="subTitle"/>
          </p:nvPr>
        </p:nvSpPr>
        <p:spPr>
          <a:xfrm>
            <a:off x="457200" y="2374291"/>
            <a:ext cx="82296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grpSp>
        <p:nvGrpSpPr>
          <p:cNvPr id="167" name="Google Shape;167;p27"/>
          <p:cNvGrpSpPr/>
          <p:nvPr/>
        </p:nvGrpSpPr>
        <p:grpSpPr>
          <a:xfrm>
            <a:off x="26915" y="3966197"/>
            <a:ext cx="8958223" cy="1119992"/>
            <a:chOff x="752167" y="5091033"/>
            <a:chExt cx="11944298" cy="1493322"/>
          </a:xfrm>
        </p:grpSpPr>
        <p:pic>
          <p:nvPicPr>
            <p:cNvPr id="168" name="Google Shape;168;p2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0041670" y="5091033"/>
              <a:ext cx="2654795" cy="14933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9" name="Google Shape;169;p27"/>
            <p:cNvPicPr preferRelativeResize="0"/>
            <p:nvPr/>
          </p:nvPicPr>
          <p:blipFill rotWithShape="1">
            <a:blip r:embed="rId4">
              <a:alphaModFix/>
            </a:blip>
            <a:srcRect b="37923" l="881" r="37488" t="49907"/>
            <a:stretch/>
          </p:blipFill>
          <p:spPr>
            <a:xfrm>
              <a:off x="752167" y="5507032"/>
              <a:ext cx="9238378" cy="66132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Title Slide_Option 1">
  <p:cSld name="3_Title Slide_Option 1">
    <p:bg>
      <p:bgPr>
        <a:solidFill>
          <a:schemeClr val="dk1"/>
        </a:solid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28"/>
          <p:cNvPicPr preferRelativeResize="0"/>
          <p:nvPr/>
        </p:nvPicPr>
        <p:blipFill rotWithShape="1">
          <a:blip r:embed="rId2">
            <a:alphaModFix/>
          </a:blip>
          <a:srcRect b="97" l="5402" r="5588" t="24798"/>
          <a:stretch/>
        </p:blipFill>
        <p:spPr>
          <a:xfrm>
            <a:off x="-11430" y="0"/>
            <a:ext cx="9195435" cy="5172431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8"/>
          <p:cNvSpPr txBox="1"/>
          <p:nvPr>
            <p:ph type="ctrTitle"/>
          </p:nvPr>
        </p:nvSpPr>
        <p:spPr>
          <a:xfrm>
            <a:off x="457200" y="514535"/>
            <a:ext cx="82296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FC87"/>
              </a:buClr>
              <a:buSzPts val="4500"/>
              <a:buFont typeface="Arial"/>
              <a:buNone/>
              <a:defRPr sz="4500">
                <a:solidFill>
                  <a:srgbClr val="00FC87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3" name="Google Shape;173;p28"/>
          <p:cNvSpPr txBox="1"/>
          <p:nvPr>
            <p:ph idx="1" type="subTitle"/>
          </p:nvPr>
        </p:nvSpPr>
        <p:spPr>
          <a:xfrm>
            <a:off x="457200" y="2374291"/>
            <a:ext cx="82296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grpSp>
        <p:nvGrpSpPr>
          <p:cNvPr id="174" name="Google Shape;174;p28"/>
          <p:cNvGrpSpPr/>
          <p:nvPr/>
        </p:nvGrpSpPr>
        <p:grpSpPr>
          <a:xfrm>
            <a:off x="26915" y="3966197"/>
            <a:ext cx="8958223" cy="1119992"/>
            <a:chOff x="752167" y="5091033"/>
            <a:chExt cx="11944298" cy="1493322"/>
          </a:xfrm>
        </p:grpSpPr>
        <p:pic>
          <p:nvPicPr>
            <p:cNvPr id="175" name="Google Shape;175;p28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0041670" y="5091033"/>
              <a:ext cx="2654795" cy="14933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" name="Google Shape;176;p28"/>
            <p:cNvPicPr preferRelativeResize="0"/>
            <p:nvPr/>
          </p:nvPicPr>
          <p:blipFill rotWithShape="1">
            <a:blip r:embed="rId4">
              <a:alphaModFix/>
            </a:blip>
            <a:srcRect b="37923" l="881" r="37488" t="49907"/>
            <a:stretch/>
          </p:blipFill>
          <p:spPr>
            <a:xfrm>
              <a:off x="752167" y="5507032"/>
              <a:ext cx="9238378" cy="66132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Blank" type="blank">
  <p:cSld name="BLANK">
    <p:bg>
      <p:bgPr>
        <a:solidFill>
          <a:schemeClr val="dk1"/>
        </a:soli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29"/>
          <p:cNvPicPr preferRelativeResize="0"/>
          <p:nvPr/>
        </p:nvPicPr>
        <p:blipFill rotWithShape="1">
          <a:blip r:embed="rId2">
            <a:alphaModFix/>
          </a:blip>
          <a:srcRect b="8254" l="8172" r="8521" t="8438"/>
          <a:stretch/>
        </p:blipFill>
        <p:spPr>
          <a:xfrm>
            <a:off x="8683439" y="4685585"/>
            <a:ext cx="342900" cy="3429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38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solidFill>
          <a:schemeClr val="dk1"/>
        </a:solid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0"/>
          <p:cNvSpPr/>
          <p:nvPr>
            <p:ph idx="2" type="pic"/>
          </p:nvPr>
        </p:nvSpPr>
        <p:spPr>
          <a:xfrm>
            <a:off x="-1" y="0"/>
            <a:ext cx="4541700" cy="5143500"/>
          </a:xfrm>
          <a:prstGeom prst="rect">
            <a:avLst/>
          </a:prstGeom>
          <a:noFill/>
          <a:ln>
            <a:noFill/>
          </a:ln>
        </p:spPr>
      </p:sp>
      <p:pic>
        <p:nvPicPr>
          <p:cNvPr id="181" name="Google Shape;181;p30"/>
          <p:cNvPicPr preferRelativeResize="0"/>
          <p:nvPr/>
        </p:nvPicPr>
        <p:blipFill rotWithShape="1">
          <a:blip r:embed="rId2">
            <a:alphaModFix/>
          </a:blip>
          <a:srcRect b="8254" l="8172" r="8521" t="8438"/>
          <a:stretch/>
        </p:blipFill>
        <p:spPr>
          <a:xfrm>
            <a:off x="8683439" y="4685585"/>
            <a:ext cx="342900" cy="3429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82" name="Google Shape;182;p30"/>
          <p:cNvSpPr txBox="1"/>
          <p:nvPr>
            <p:ph type="title"/>
          </p:nvPr>
        </p:nvSpPr>
        <p:spPr>
          <a:xfrm>
            <a:off x="4834890" y="164939"/>
            <a:ext cx="4020000" cy="1032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FC87"/>
              </a:buClr>
              <a:buSzPts val="3600"/>
              <a:buFont typeface="Arial"/>
              <a:buNone/>
              <a:defRPr sz="3600">
                <a:solidFill>
                  <a:srgbClr val="00FC87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3" name="Google Shape;183;p30"/>
          <p:cNvSpPr txBox="1"/>
          <p:nvPr>
            <p:ph idx="1" type="body"/>
          </p:nvPr>
        </p:nvSpPr>
        <p:spPr>
          <a:xfrm>
            <a:off x="4834890" y="1303020"/>
            <a:ext cx="40200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>
                <a:solidFill>
                  <a:schemeClr val="lt1"/>
                </a:solidFill>
              </a:defRPr>
            </a:lvl1pPr>
            <a:lvl2pPr indent="-228600" lvl="1" marL="9144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2pPr>
            <a:lvl3pPr indent="-228600" lvl="2" marL="13716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3pPr>
            <a:lvl4pPr indent="-228600" lvl="3" marL="18288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4pPr>
            <a:lvl5pPr indent="-228600" lvl="4" marL="22860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grpSp>
        <p:nvGrpSpPr>
          <p:cNvPr id="184" name="Google Shape;184;p30"/>
          <p:cNvGrpSpPr/>
          <p:nvPr/>
        </p:nvGrpSpPr>
        <p:grpSpPr>
          <a:xfrm rot="5400000">
            <a:off x="1997419" y="2568442"/>
            <a:ext cx="5149215" cy="902"/>
            <a:chOff x="5336539" y="5226048"/>
            <a:chExt cx="6865621" cy="1202"/>
          </a:xfrm>
        </p:grpSpPr>
        <p:cxnSp>
          <p:nvCxnSpPr>
            <p:cNvPr id="185" name="Google Shape;185;p30"/>
            <p:cNvCxnSpPr/>
            <p:nvPr/>
          </p:nvCxnSpPr>
          <p:spPr>
            <a:xfrm flipH="1" rot="-5400000">
              <a:off x="8759839" y="1802750"/>
              <a:ext cx="1200" cy="6847800"/>
            </a:xfrm>
            <a:prstGeom prst="straightConnector1">
              <a:avLst/>
            </a:prstGeom>
            <a:noFill/>
            <a:ln cap="flat" cmpd="sng" w="82550">
              <a:solidFill>
                <a:srgbClr val="26D07C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6" name="Google Shape;186;p30"/>
            <p:cNvCxnSpPr/>
            <p:nvPr/>
          </p:nvCxnSpPr>
          <p:spPr>
            <a:xfrm>
              <a:off x="11592560" y="5226048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353FB5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7" name="Google Shape;187;p30"/>
            <p:cNvCxnSpPr/>
            <p:nvPr/>
          </p:nvCxnSpPr>
          <p:spPr>
            <a:xfrm>
              <a:off x="10993120" y="5226049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A3299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8" name="Google Shape;188;p30"/>
            <p:cNvCxnSpPr/>
            <p:nvPr/>
          </p:nvCxnSpPr>
          <p:spPr>
            <a:xfrm>
              <a:off x="10393680" y="5226049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FF5943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9" name="Google Shape;189;p30"/>
            <p:cNvCxnSpPr/>
            <p:nvPr/>
          </p:nvCxnSpPr>
          <p:spPr>
            <a:xfrm>
              <a:off x="9794239" y="5226050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F0E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1"/>
        </a:solidFill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1"/>
          <p:cNvSpPr txBox="1"/>
          <p:nvPr>
            <p:ph type="title"/>
          </p:nvPr>
        </p:nvSpPr>
        <p:spPr>
          <a:xfrm>
            <a:off x="289111" y="273844"/>
            <a:ext cx="85659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FC87"/>
              </a:buClr>
              <a:buSzPts val="3300"/>
              <a:buFont typeface="Arial"/>
              <a:buNone/>
              <a:defRPr>
                <a:solidFill>
                  <a:srgbClr val="00FC87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grpSp>
        <p:nvGrpSpPr>
          <p:cNvPr id="192" name="Google Shape;192;p31"/>
          <p:cNvGrpSpPr/>
          <p:nvPr/>
        </p:nvGrpSpPr>
        <p:grpSpPr>
          <a:xfrm flipH="1">
            <a:off x="0" y="1266349"/>
            <a:ext cx="8887968" cy="900"/>
            <a:chOff x="351536" y="5226048"/>
            <a:chExt cx="11850624" cy="1200"/>
          </a:xfrm>
        </p:grpSpPr>
        <p:cxnSp>
          <p:nvCxnSpPr>
            <p:cNvPr id="193" name="Google Shape;193;p31"/>
            <p:cNvCxnSpPr/>
            <p:nvPr/>
          </p:nvCxnSpPr>
          <p:spPr>
            <a:xfrm>
              <a:off x="351536" y="5226048"/>
              <a:ext cx="11840400" cy="1200"/>
            </a:xfrm>
            <a:prstGeom prst="straightConnector1">
              <a:avLst/>
            </a:prstGeom>
            <a:noFill/>
            <a:ln cap="flat" cmpd="sng" w="82550">
              <a:solidFill>
                <a:srgbClr val="26D07C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4" name="Google Shape;194;p31"/>
            <p:cNvCxnSpPr/>
            <p:nvPr/>
          </p:nvCxnSpPr>
          <p:spPr>
            <a:xfrm>
              <a:off x="11592560" y="5226048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353FB5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5" name="Google Shape;195;p31"/>
            <p:cNvCxnSpPr/>
            <p:nvPr/>
          </p:nvCxnSpPr>
          <p:spPr>
            <a:xfrm>
              <a:off x="10993120" y="5226048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A3299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6" name="Google Shape;196;p31"/>
            <p:cNvCxnSpPr/>
            <p:nvPr/>
          </p:nvCxnSpPr>
          <p:spPr>
            <a:xfrm>
              <a:off x="10393680" y="5226048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FF5943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7" name="Google Shape;197;p31"/>
            <p:cNvCxnSpPr/>
            <p:nvPr/>
          </p:nvCxnSpPr>
          <p:spPr>
            <a:xfrm>
              <a:off x="9794240" y="5226048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F0E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pic>
        <p:nvPicPr>
          <p:cNvPr id="198" name="Google Shape;198;p31"/>
          <p:cNvPicPr preferRelativeResize="0"/>
          <p:nvPr/>
        </p:nvPicPr>
        <p:blipFill rotWithShape="1">
          <a:blip r:embed="rId2">
            <a:alphaModFix/>
          </a:blip>
          <a:srcRect b="8254" l="8172" r="8521" t="8438"/>
          <a:stretch/>
        </p:blipFill>
        <p:spPr>
          <a:xfrm>
            <a:off x="8683439" y="4685585"/>
            <a:ext cx="342900" cy="3429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>
  <p:cSld name="1_Title and Content">
    <p:bg>
      <p:bgPr>
        <a:solidFill>
          <a:schemeClr val="dk1"/>
        </a:solidFill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2"/>
          <p:cNvSpPr/>
          <p:nvPr>
            <p:ph idx="2" type="pic"/>
          </p:nvPr>
        </p:nvSpPr>
        <p:spPr>
          <a:xfrm>
            <a:off x="4604147" y="0"/>
            <a:ext cx="4539900" cy="5143500"/>
          </a:xfrm>
          <a:prstGeom prst="rect">
            <a:avLst/>
          </a:prstGeom>
          <a:noFill/>
          <a:ln>
            <a:noFill/>
          </a:ln>
        </p:spPr>
      </p:sp>
      <p:pic>
        <p:nvPicPr>
          <p:cNvPr id="201" name="Google Shape;201;p32"/>
          <p:cNvPicPr preferRelativeResize="0"/>
          <p:nvPr/>
        </p:nvPicPr>
        <p:blipFill rotWithShape="1">
          <a:blip r:embed="rId2">
            <a:alphaModFix/>
          </a:blip>
          <a:srcRect b="8254" l="8172" r="8521" t="8438"/>
          <a:stretch/>
        </p:blipFill>
        <p:spPr>
          <a:xfrm>
            <a:off x="119845" y="4685585"/>
            <a:ext cx="342900" cy="3429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02" name="Google Shape;202;p32"/>
          <p:cNvSpPr txBox="1"/>
          <p:nvPr>
            <p:ph type="title"/>
          </p:nvPr>
        </p:nvSpPr>
        <p:spPr>
          <a:xfrm>
            <a:off x="230233" y="164939"/>
            <a:ext cx="4020000" cy="1032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FC87"/>
              </a:buClr>
              <a:buSzPts val="3600"/>
              <a:buFont typeface="Arial"/>
              <a:buNone/>
              <a:defRPr sz="3600">
                <a:solidFill>
                  <a:srgbClr val="00FC87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03" name="Google Shape;203;p32"/>
          <p:cNvSpPr txBox="1"/>
          <p:nvPr>
            <p:ph idx="1" type="body"/>
          </p:nvPr>
        </p:nvSpPr>
        <p:spPr>
          <a:xfrm>
            <a:off x="230233" y="1303020"/>
            <a:ext cx="40200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None/>
              <a:defRPr>
                <a:solidFill>
                  <a:schemeClr val="lt1"/>
                </a:solidFill>
              </a:defRPr>
            </a:lvl1pPr>
            <a:lvl2pPr indent="-228600" lvl="1" marL="9144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2pPr>
            <a:lvl3pPr indent="-228600" lvl="2" marL="13716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3pPr>
            <a:lvl4pPr indent="-228600" lvl="3" marL="18288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4pPr>
            <a:lvl5pPr indent="-228600" lvl="4" marL="22860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grpSp>
        <p:nvGrpSpPr>
          <p:cNvPr id="204" name="Google Shape;204;p32"/>
          <p:cNvGrpSpPr/>
          <p:nvPr/>
        </p:nvGrpSpPr>
        <p:grpSpPr>
          <a:xfrm rot="5400000">
            <a:off x="1997419" y="2568442"/>
            <a:ext cx="5149215" cy="902"/>
            <a:chOff x="5336539" y="5226048"/>
            <a:chExt cx="6865621" cy="1202"/>
          </a:xfrm>
        </p:grpSpPr>
        <p:cxnSp>
          <p:nvCxnSpPr>
            <p:cNvPr id="205" name="Google Shape;205;p32"/>
            <p:cNvCxnSpPr/>
            <p:nvPr/>
          </p:nvCxnSpPr>
          <p:spPr>
            <a:xfrm flipH="1" rot="-5400000">
              <a:off x="8759839" y="1802750"/>
              <a:ext cx="1200" cy="6847800"/>
            </a:xfrm>
            <a:prstGeom prst="straightConnector1">
              <a:avLst/>
            </a:prstGeom>
            <a:noFill/>
            <a:ln cap="flat" cmpd="sng" w="82550">
              <a:solidFill>
                <a:srgbClr val="26D07C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6" name="Google Shape;206;p32"/>
            <p:cNvCxnSpPr/>
            <p:nvPr/>
          </p:nvCxnSpPr>
          <p:spPr>
            <a:xfrm>
              <a:off x="11592560" y="5226048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353FB5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7" name="Google Shape;207;p32"/>
            <p:cNvCxnSpPr/>
            <p:nvPr/>
          </p:nvCxnSpPr>
          <p:spPr>
            <a:xfrm>
              <a:off x="10993120" y="5226049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A3299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8" name="Google Shape;208;p32"/>
            <p:cNvCxnSpPr/>
            <p:nvPr/>
          </p:nvCxnSpPr>
          <p:spPr>
            <a:xfrm>
              <a:off x="10393680" y="5226049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FF5943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9" name="Google Shape;209;p32"/>
            <p:cNvCxnSpPr/>
            <p:nvPr/>
          </p:nvCxnSpPr>
          <p:spPr>
            <a:xfrm>
              <a:off x="9794239" y="5226050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F0E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and Content">
  <p:cSld name="2_Title and Content">
    <p:bg>
      <p:bgPr>
        <a:solidFill>
          <a:schemeClr val="dk1"/>
        </a:solid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3"/>
          <p:cNvSpPr txBox="1"/>
          <p:nvPr>
            <p:ph type="title"/>
          </p:nvPr>
        </p:nvSpPr>
        <p:spPr>
          <a:xfrm>
            <a:off x="4834890" y="164939"/>
            <a:ext cx="4020000" cy="24045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FC87"/>
              </a:buClr>
              <a:buSzPts val="3600"/>
              <a:buFont typeface="Arial"/>
              <a:buNone/>
              <a:defRPr sz="3600">
                <a:solidFill>
                  <a:srgbClr val="00FC87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2" name="Google Shape;212;p33"/>
          <p:cNvSpPr txBox="1"/>
          <p:nvPr>
            <p:ph idx="1" type="body"/>
          </p:nvPr>
        </p:nvSpPr>
        <p:spPr>
          <a:xfrm>
            <a:off x="298367" y="2856720"/>
            <a:ext cx="8556600" cy="17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>
                <a:solidFill>
                  <a:schemeClr val="lt1"/>
                </a:solidFill>
              </a:defRPr>
            </a:lvl1pPr>
            <a:lvl2pPr indent="-228600" lvl="1" marL="9144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2pPr>
            <a:lvl3pPr indent="-228600" lvl="2" marL="13716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3pPr>
            <a:lvl4pPr indent="-228600" lvl="3" marL="18288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4pPr>
            <a:lvl5pPr indent="-228600" lvl="4" marL="22860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grpSp>
        <p:nvGrpSpPr>
          <p:cNvPr id="213" name="Google Shape;213;p33"/>
          <p:cNvGrpSpPr/>
          <p:nvPr/>
        </p:nvGrpSpPr>
        <p:grpSpPr>
          <a:xfrm rot="10800000">
            <a:off x="2" y="2603509"/>
            <a:ext cx="8854886" cy="902"/>
            <a:chOff x="395645" y="5226048"/>
            <a:chExt cx="11806515" cy="1203"/>
          </a:xfrm>
        </p:grpSpPr>
        <p:cxnSp>
          <p:nvCxnSpPr>
            <p:cNvPr id="214" name="Google Shape;214;p33"/>
            <p:cNvCxnSpPr/>
            <p:nvPr/>
          </p:nvCxnSpPr>
          <p:spPr>
            <a:xfrm>
              <a:off x="395645" y="5226051"/>
              <a:ext cx="11796300" cy="1200"/>
            </a:xfrm>
            <a:prstGeom prst="straightConnector1">
              <a:avLst/>
            </a:prstGeom>
            <a:noFill/>
            <a:ln cap="flat" cmpd="sng" w="82550">
              <a:solidFill>
                <a:srgbClr val="26D07C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5" name="Google Shape;215;p33"/>
            <p:cNvCxnSpPr/>
            <p:nvPr/>
          </p:nvCxnSpPr>
          <p:spPr>
            <a:xfrm>
              <a:off x="11592560" y="5226048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353FB5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6" name="Google Shape;216;p33"/>
            <p:cNvCxnSpPr/>
            <p:nvPr/>
          </p:nvCxnSpPr>
          <p:spPr>
            <a:xfrm>
              <a:off x="10993120" y="5226049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A3299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7" name="Google Shape;217;p33"/>
            <p:cNvCxnSpPr/>
            <p:nvPr/>
          </p:nvCxnSpPr>
          <p:spPr>
            <a:xfrm>
              <a:off x="10393680" y="5226049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FF5943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8" name="Google Shape;218;p33"/>
            <p:cNvCxnSpPr/>
            <p:nvPr/>
          </p:nvCxnSpPr>
          <p:spPr>
            <a:xfrm>
              <a:off x="9794239" y="5226050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F0E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219" name="Google Shape;219;p33"/>
          <p:cNvSpPr/>
          <p:nvPr>
            <p:ph idx="2" type="pic"/>
          </p:nvPr>
        </p:nvSpPr>
        <p:spPr>
          <a:xfrm>
            <a:off x="0" y="0"/>
            <a:ext cx="4567200" cy="2569500"/>
          </a:xfrm>
          <a:prstGeom prst="rect">
            <a:avLst/>
          </a:prstGeom>
          <a:noFill/>
          <a:ln>
            <a:noFill/>
          </a:ln>
        </p:spPr>
      </p:sp>
      <p:pic>
        <p:nvPicPr>
          <p:cNvPr id="220" name="Google Shape;220;p33"/>
          <p:cNvPicPr preferRelativeResize="0"/>
          <p:nvPr/>
        </p:nvPicPr>
        <p:blipFill rotWithShape="1">
          <a:blip r:embed="rId2">
            <a:alphaModFix/>
          </a:blip>
          <a:srcRect b="8254" l="8172" r="8521" t="8438"/>
          <a:stretch/>
        </p:blipFill>
        <p:spPr>
          <a:xfrm>
            <a:off x="8683439" y="4685585"/>
            <a:ext cx="342900" cy="3429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_Option 1">
  <p:cSld name="1_Title Slide_Option 1">
    <p:bg>
      <p:bgPr>
        <a:solidFill>
          <a:schemeClr val="dk1"/>
        </a:solidFill>
      </p:bgPr>
    </p:bg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4"/>
          <p:cNvSpPr txBox="1"/>
          <p:nvPr>
            <p:ph type="ctrTitle"/>
          </p:nvPr>
        </p:nvSpPr>
        <p:spPr>
          <a:xfrm>
            <a:off x="457200" y="841772"/>
            <a:ext cx="82296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FC87"/>
              </a:buClr>
              <a:buSzPts val="4500"/>
              <a:buFont typeface="Arial"/>
              <a:buNone/>
              <a:defRPr sz="4500">
                <a:solidFill>
                  <a:srgbClr val="00FC87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23" name="Google Shape;223;p34"/>
          <p:cNvSpPr txBox="1"/>
          <p:nvPr>
            <p:ph idx="1" type="subTitle"/>
          </p:nvPr>
        </p:nvSpPr>
        <p:spPr>
          <a:xfrm>
            <a:off x="457200" y="2701529"/>
            <a:ext cx="82296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grpSp>
        <p:nvGrpSpPr>
          <p:cNvPr id="224" name="Google Shape;224;p34"/>
          <p:cNvGrpSpPr/>
          <p:nvPr/>
        </p:nvGrpSpPr>
        <p:grpSpPr>
          <a:xfrm>
            <a:off x="26915" y="3966197"/>
            <a:ext cx="8958223" cy="1119992"/>
            <a:chOff x="752167" y="5091033"/>
            <a:chExt cx="11944298" cy="1493322"/>
          </a:xfrm>
        </p:grpSpPr>
        <p:pic>
          <p:nvPicPr>
            <p:cNvPr id="225" name="Google Shape;225;p34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0041670" y="5091033"/>
              <a:ext cx="2654795" cy="14933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6" name="Google Shape;226;p34"/>
            <p:cNvPicPr preferRelativeResize="0"/>
            <p:nvPr/>
          </p:nvPicPr>
          <p:blipFill rotWithShape="1">
            <a:blip r:embed="rId3">
              <a:alphaModFix/>
            </a:blip>
            <a:srcRect b="37923" l="881" r="37488" t="49907"/>
            <a:stretch/>
          </p:blipFill>
          <p:spPr>
            <a:xfrm>
              <a:off x="752167" y="5507032"/>
              <a:ext cx="9238378" cy="66132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Title Slide_Option 1">
  <p:cSld name="6_Title Slide_Option 1">
    <p:bg>
      <p:bgPr>
        <a:solidFill>
          <a:schemeClr val="dk1"/>
        </a:solid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3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669247" y="3861689"/>
            <a:ext cx="2406173" cy="1180807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35"/>
          <p:cNvSpPr txBox="1"/>
          <p:nvPr>
            <p:ph type="ctrTitle"/>
          </p:nvPr>
        </p:nvSpPr>
        <p:spPr>
          <a:xfrm>
            <a:off x="457200" y="841772"/>
            <a:ext cx="82296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FC87"/>
              </a:buClr>
              <a:buSzPts val="4500"/>
              <a:buFont typeface="Arial"/>
              <a:buNone/>
              <a:defRPr sz="4500">
                <a:solidFill>
                  <a:srgbClr val="00FC87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30" name="Google Shape;230;p35"/>
          <p:cNvSpPr txBox="1"/>
          <p:nvPr>
            <p:ph idx="1" type="subTitle"/>
          </p:nvPr>
        </p:nvSpPr>
        <p:spPr>
          <a:xfrm>
            <a:off x="457200" y="2701529"/>
            <a:ext cx="82296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Title Slide_Option 1">
  <p:cSld name="4_Title Slide_Option 1">
    <p:bg>
      <p:bgPr>
        <a:solidFill>
          <a:schemeClr val="dk1"/>
        </a:solidFill>
      </p:bgPr>
    </p:bg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Google Shape;232;p36"/>
          <p:cNvPicPr preferRelativeResize="0"/>
          <p:nvPr/>
        </p:nvPicPr>
        <p:blipFill rotWithShape="1">
          <a:blip r:embed="rId2">
            <a:alphaModFix/>
          </a:blip>
          <a:srcRect b="15440" l="0" r="0" t="0"/>
          <a:stretch/>
        </p:blipFill>
        <p:spPr>
          <a:xfrm>
            <a:off x="0" y="0"/>
            <a:ext cx="9143999" cy="5154930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36"/>
          <p:cNvSpPr txBox="1"/>
          <p:nvPr>
            <p:ph type="ctrTitle"/>
          </p:nvPr>
        </p:nvSpPr>
        <p:spPr>
          <a:xfrm>
            <a:off x="457200" y="514535"/>
            <a:ext cx="82296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FC87"/>
              </a:buClr>
              <a:buSzPts val="4500"/>
              <a:buFont typeface="Arial"/>
              <a:buNone/>
              <a:defRPr sz="4500">
                <a:solidFill>
                  <a:srgbClr val="00FC87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34" name="Google Shape;234;p36"/>
          <p:cNvSpPr txBox="1"/>
          <p:nvPr>
            <p:ph idx="1" type="subTitle"/>
          </p:nvPr>
        </p:nvSpPr>
        <p:spPr>
          <a:xfrm>
            <a:off x="457200" y="2374291"/>
            <a:ext cx="82296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grpSp>
        <p:nvGrpSpPr>
          <p:cNvPr id="235" name="Google Shape;235;p36"/>
          <p:cNvGrpSpPr/>
          <p:nvPr/>
        </p:nvGrpSpPr>
        <p:grpSpPr>
          <a:xfrm>
            <a:off x="26915" y="3966197"/>
            <a:ext cx="8958223" cy="1119992"/>
            <a:chOff x="752167" y="5091033"/>
            <a:chExt cx="11944298" cy="1493322"/>
          </a:xfrm>
        </p:grpSpPr>
        <p:pic>
          <p:nvPicPr>
            <p:cNvPr id="236" name="Google Shape;236;p3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0041670" y="5091033"/>
              <a:ext cx="2654795" cy="14933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7" name="Google Shape;237;p36"/>
            <p:cNvPicPr preferRelativeResize="0"/>
            <p:nvPr/>
          </p:nvPicPr>
          <p:blipFill rotWithShape="1">
            <a:blip r:embed="rId4">
              <a:alphaModFix/>
            </a:blip>
            <a:srcRect b="37923" l="881" r="37488" t="49907"/>
            <a:stretch/>
          </p:blipFill>
          <p:spPr>
            <a:xfrm>
              <a:off x="752167" y="5507032"/>
              <a:ext cx="9238378" cy="66132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Title Slide_Option 1">
  <p:cSld name="5_Title Slide_Option 1">
    <p:bg>
      <p:bgPr>
        <a:solidFill>
          <a:schemeClr val="dk1"/>
        </a:solidFill>
      </p:bgPr>
    </p:bg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Google Shape;239;p37"/>
          <p:cNvPicPr preferRelativeResize="0"/>
          <p:nvPr/>
        </p:nvPicPr>
        <p:blipFill rotWithShape="1">
          <a:blip r:embed="rId2">
            <a:alphaModFix/>
          </a:blip>
          <a:srcRect b="25195" l="9982" r="7988" t="5528"/>
          <a:stretch/>
        </p:blipFill>
        <p:spPr>
          <a:xfrm>
            <a:off x="-11430" y="-11430"/>
            <a:ext cx="9155426" cy="515493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sp>
        <p:nvSpPr>
          <p:cNvPr id="240" name="Google Shape;240;p37"/>
          <p:cNvSpPr txBox="1"/>
          <p:nvPr>
            <p:ph type="ctrTitle"/>
          </p:nvPr>
        </p:nvSpPr>
        <p:spPr>
          <a:xfrm>
            <a:off x="457200" y="514535"/>
            <a:ext cx="82296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FC87"/>
              </a:buClr>
              <a:buSzPts val="4500"/>
              <a:buFont typeface="Arial"/>
              <a:buNone/>
              <a:defRPr sz="4500">
                <a:solidFill>
                  <a:srgbClr val="00FC87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41" name="Google Shape;241;p37"/>
          <p:cNvSpPr txBox="1"/>
          <p:nvPr>
            <p:ph idx="1" type="subTitle"/>
          </p:nvPr>
        </p:nvSpPr>
        <p:spPr>
          <a:xfrm>
            <a:off x="457200" y="2374291"/>
            <a:ext cx="82296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grpSp>
        <p:nvGrpSpPr>
          <p:cNvPr id="242" name="Google Shape;242;p37"/>
          <p:cNvGrpSpPr/>
          <p:nvPr/>
        </p:nvGrpSpPr>
        <p:grpSpPr>
          <a:xfrm>
            <a:off x="26915" y="3966197"/>
            <a:ext cx="8958223" cy="1119992"/>
            <a:chOff x="752167" y="5091033"/>
            <a:chExt cx="11944298" cy="1493322"/>
          </a:xfrm>
        </p:grpSpPr>
        <p:pic>
          <p:nvPicPr>
            <p:cNvPr id="243" name="Google Shape;243;p3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0041670" y="5091033"/>
              <a:ext cx="2654795" cy="14933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4" name="Google Shape;244;p37"/>
            <p:cNvPicPr preferRelativeResize="0"/>
            <p:nvPr/>
          </p:nvPicPr>
          <p:blipFill rotWithShape="1">
            <a:blip r:embed="rId4">
              <a:alphaModFix/>
            </a:blip>
            <a:srcRect b="37923" l="881" r="37488" t="49907"/>
            <a:stretch/>
          </p:blipFill>
          <p:spPr>
            <a:xfrm>
              <a:off x="752167" y="5507032"/>
              <a:ext cx="9238378" cy="66132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Title Slide_Option 1 1 1">
  <p:cSld name="5_Title Slide_Option 1_1_1">
    <p:bg>
      <p:bgPr>
        <a:solidFill>
          <a:schemeClr val="dk1"/>
        </a:solidFill>
      </p:bgPr>
    </p:bg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38"/>
          <p:cNvPicPr preferRelativeResize="0"/>
          <p:nvPr/>
        </p:nvPicPr>
        <p:blipFill rotWithShape="1">
          <a:blip r:embed="rId2">
            <a:alphaModFix/>
          </a:blip>
          <a:srcRect b="28" l="0" r="0" t="39"/>
          <a:stretch/>
        </p:blipFill>
        <p:spPr>
          <a:xfrm>
            <a:off x="0" y="-956000"/>
            <a:ext cx="9275500" cy="6182127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sp>
        <p:nvSpPr>
          <p:cNvPr id="247" name="Google Shape;247;p38"/>
          <p:cNvSpPr txBox="1"/>
          <p:nvPr>
            <p:ph type="ctrTitle"/>
          </p:nvPr>
        </p:nvSpPr>
        <p:spPr>
          <a:xfrm>
            <a:off x="457200" y="514535"/>
            <a:ext cx="82296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FC87"/>
              </a:buClr>
              <a:buSzPts val="4500"/>
              <a:buFont typeface="Arial"/>
              <a:buNone/>
              <a:defRPr sz="4500">
                <a:solidFill>
                  <a:srgbClr val="00FC87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48" name="Google Shape;248;p38"/>
          <p:cNvSpPr txBox="1"/>
          <p:nvPr>
            <p:ph idx="1" type="subTitle"/>
          </p:nvPr>
        </p:nvSpPr>
        <p:spPr>
          <a:xfrm>
            <a:off x="457200" y="2374291"/>
            <a:ext cx="82296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grpSp>
        <p:nvGrpSpPr>
          <p:cNvPr id="249" name="Google Shape;249;p38"/>
          <p:cNvGrpSpPr/>
          <p:nvPr/>
        </p:nvGrpSpPr>
        <p:grpSpPr>
          <a:xfrm>
            <a:off x="26915" y="3966197"/>
            <a:ext cx="8958223" cy="1119992"/>
            <a:chOff x="752167" y="5091033"/>
            <a:chExt cx="11944298" cy="1493322"/>
          </a:xfrm>
        </p:grpSpPr>
        <p:pic>
          <p:nvPicPr>
            <p:cNvPr id="250" name="Google Shape;250;p38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0041670" y="5091033"/>
              <a:ext cx="2654795" cy="14933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1" name="Google Shape;251;p38"/>
            <p:cNvPicPr preferRelativeResize="0"/>
            <p:nvPr/>
          </p:nvPicPr>
          <p:blipFill rotWithShape="1">
            <a:blip r:embed="rId4">
              <a:alphaModFix/>
            </a:blip>
            <a:srcRect b="37923" l="881" r="37488" t="49907"/>
            <a:stretch/>
          </p:blipFill>
          <p:spPr>
            <a:xfrm>
              <a:off x="752167" y="5507032"/>
              <a:ext cx="9238378" cy="66132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Title Slide_Option 1 1 1 2">
  <p:cSld name="5_Title Slide_Option 1_1_1_2">
    <p:bg>
      <p:bgPr>
        <a:solidFill>
          <a:schemeClr val="dk1"/>
        </a:solidFill>
      </p:bgPr>
    </p:bg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Google Shape;253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22035"/>
            <a:ext cx="9143997" cy="6532061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39"/>
          <p:cNvSpPr txBox="1"/>
          <p:nvPr>
            <p:ph type="ctrTitle"/>
          </p:nvPr>
        </p:nvSpPr>
        <p:spPr>
          <a:xfrm>
            <a:off x="457200" y="514535"/>
            <a:ext cx="82296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FC87"/>
              </a:buClr>
              <a:buSzPts val="4500"/>
              <a:buFont typeface="Arial"/>
              <a:buNone/>
              <a:defRPr sz="4500">
                <a:solidFill>
                  <a:srgbClr val="00FC87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55" name="Google Shape;255;p39"/>
          <p:cNvSpPr txBox="1"/>
          <p:nvPr>
            <p:ph idx="1" type="subTitle"/>
          </p:nvPr>
        </p:nvSpPr>
        <p:spPr>
          <a:xfrm>
            <a:off x="457200" y="2374291"/>
            <a:ext cx="82296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grpSp>
        <p:nvGrpSpPr>
          <p:cNvPr id="256" name="Google Shape;256;p39"/>
          <p:cNvGrpSpPr/>
          <p:nvPr/>
        </p:nvGrpSpPr>
        <p:grpSpPr>
          <a:xfrm>
            <a:off x="26915" y="3966197"/>
            <a:ext cx="8958223" cy="1119992"/>
            <a:chOff x="752167" y="5091033"/>
            <a:chExt cx="11944298" cy="1493322"/>
          </a:xfrm>
        </p:grpSpPr>
        <p:pic>
          <p:nvPicPr>
            <p:cNvPr id="257" name="Google Shape;257;p39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0041670" y="5091033"/>
              <a:ext cx="2654795" cy="14933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8" name="Google Shape;258;p39"/>
            <p:cNvPicPr preferRelativeResize="0"/>
            <p:nvPr/>
          </p:nvPicPr>
          <p:blipFill rotWithShape="1">
            <a:blip r:embed="rId4">
              <a:alphaModFix/>
            </a:blip>
            <a:srcRect b="37923" l="881" r="37488" t="49907"/>
            <a:stretch/>
          </p:blipFill>
          <p:spPr>
            <a:xfrm>
              <a:off x="752167" y="5507032"/>
              <a:ext cx="9238378" cy="66132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Title Slide_Option 1 1 1 1">
  <p:cSld name="5_Title Slide_Option 1_1_1_1">
    <p:bg>
      <p:bgPr>
        <a:solidFill>
          <a:schemeClr val="dk1"/>
        </a:solidFill>
      </p:bgPr>
    </p:bg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oogle Shape;260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275500" cy="618212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sp>
        <p:nvSpPr>
          <p:cNvPr id="261" name="Google Shape;261;p40"/>
          <p:cNvSpPr txBox="1"/>
          <p:nvPr>
            <p:ph type="ctrTitle"/>
          </p:nvPr>
        </p:nvSpPr>
        <p:spPr>
          <a:xfrm>
            <a:off x="457200" y="514535"/>
            <a:ext cx="82296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FC87"/>
              </a:buClr>
              <a:buSzPts val="4500"/>
              <a:buFont typeface="Arial"/>
              <a:buNone/>
              <a:defRPr sz="4500">
                <a:solidFill>
                  <a:srgbClr val="00FC87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2" name="Google Shape;262;p40"/>
          <p:cNvSpPr txBox="1"/>
          <p:nvPr>
            <p:ph idx="1" type="subTitle"/>
          </p:nvPr>
        </p:nvSpPr>
        <p:spPr>
          <a:xfrm>
            <a:off x="457200" y="2374291"/>
            <a:ext cx="82296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grpSp>
        <p:nvGrpSpPr>
          <p:cNvPr id="263" name="Google Shape;263;p40"/>
          <p:cNvGrpSpPr/>
          <p:nvPr/>
        </p:nvGrpSpPr>
        <p:grpSpPr>
          <a:xfrm>
            <a:off x="26915" y="3966197"/>
            <a:ext cx="8958223" cy="1119992"/>
            <a:chOff x="752167" y="5091033"/>
            <a:chExt cx="11944298" cy="1493322"/>
          </a:xfrm>
        </p:grpSpPr>
        <p:pic>
          <p:nvPicPr>
            <p:cNvPr id="264" name="Google Shape;264;p4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0041670" y="5091033"/>
              <a:ext cx="2654795" cy="14933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5" name="Google Shape;265;p40"/>
            <p:cNvPicPr preferRelativeResize="0"/>
            <p:nvPr/>
          </p:nvPicPr>
          <p:blipFill rotWithShape="1">
            <a:blip r:embed="rId4">
              <a:alphaModFix/>
            </a:blip>
            <a:srcRect b="37923" l="881" r="37488" t="49907"/>
            <a:stretch/>
          </p:blipFill>
          <p:spPr>
            <a:xfrm>
              <a:off x="752167" y="5507032"/>
              <a:ext cx="9238378" cy="66132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Only">
  <p:cSld name="2_Title Only">
    <p:bg>
      <p:bgPr>
        <a:solidFill>
          <a:schemeClr val="dk1"/>
        </a:solidFill>
      </p:bgPr>
    </p:bg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1"/>
          <p:cNvSpPr txBox="1"/>
          <p:nvPr>
            <p:ph type="title"/>
          </p:nvPr>
        </p:nvSpPr>
        <p:spPr>
          <a:xfrm>
            <a:off x="289111" y="273844"/>
            <a:ext cx="85659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FC87"/>
              </a:buClr>
              <a:buSzPts val="3300"/>
              <a:buFont typeface="Arial"/>
              <a:buNone/>
              <a:defRPr>
                <a:solidFill>
                  <a:srgbClr val="00FC87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grpSp>
        <p:nvGrpSpPr>
          <p:cNvPr id="268" name="Google Shape;268;p41"/>
          <p:cNvGrpSpPr/>
          <p:nvPr/>
        </p:nvGrpSpPr>
        <p:grpSpPr>
          <a:xfrm flipH="1">
            <a:off x="0" y="1266349"/>
            <a:ext cx="8887968" cy="900"/>
            <a:chOff x="351536" y="5226048"/>
            <a:chExt cx="11850624" cy="1200"/>
          </a:xfrm>
        </p:grpSpPr>
        <p:cxnSp>
          <p:nvCxnSpPr>
            <p:cNvPr id="269" name="Google Shape;269;p41"/>
            <p:cNvCxnSpPr/>
            <p:nvPr/>
          </p:nvCxnSpPr>
          <p:spPr>
            <a:xfrm>
              <a:off x="351536" y="5226048"/>
              <a:ext cx="11840400" cy="1200"/>
            </a:xfrm>
            <a:prstGeom prst="straightConnector1">
              <a:avLst/>
            </a:prstGeom>
            <a:noFill/>
            <a:ln cap="flat" cmpd="sng" w="82550">
              <a:solidFill>
                <a:srgbClr val="26D07C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0" name="Google Shape;270;p41"/>
            <p:cNvCxnSpPr/>
            <p:nvPr/>
          </p:nvCxnSpPr>
          <p:spPr>
            <a:xfrm>
              <a:off x="11592560" y="5226048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353FB5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1" name="Google Shape;271;p41"/>
            <p:cNvCxnSpPr/>
            <p:nvPr/>
          </p:nvCxnSpPr>
          <p:spPr>
            <a:xfrm>
              <a:off x="10993120" y="5226048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A3299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2" name="Google Shape;272;p41"/>
            <p:cNvCxnSpPr/>
            <p:nvPr/>
          </p:nvCxnSpPr>
          <p:spPr>
            <a:xfrm>
              <a:off x="10393680" y="5226048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FF5943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3" name="Google Shape;273;p41"/>
            <p:cNvCxnSpPr/>
            <p:nvPr/>
          </p:nvCxnSpPr>
          <p:spPr>
            <a:xfrm>
              <a:off x="9794240" y="5226048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F0E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pic>
        <p:nvPicPr>
          <p:cNvPr id="274" name="Google Shape;274;p41"/>
          <p:cNvPicPr preferRelativeResize="0"/>
          <p:nvPr/>
        </p:nvPicPr>
        <p:blipFill rotWithShape="1">
          <a:blip r:embed="rId2">
            <a:alphaModFix/>
          </a:blip>
          <a:srcRect b="8254" l="8172" r="8521" t="8438"/>
          <a:stretch/>
        </p:blipFill>
        <p:spPr>
          <a:xfrm>
            <a:off x="8683439" y="4685585"/>
            <a:ext cx="342900" cy="3429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75" name="Google Shape;275;p41"/>
          <p:cNvSpPr txBox="1"/>
          <p:nvPr>
            <p:ph idx="1" type="body"/>
          </p:nvPr>
        </p:nvSpPr>
        <p:spPr>
          <a:xfrm>
            <a:off x="289111" y="1369219"/>
            <a:ext cx="85989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Char char="•"/>
              <a:defRPr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2pPr>
            <a:lvl3pPr indent="-32385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3pPr>
            <a:lvl4pPr indent="-3175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4pPr>
            <a:lvl5pPr indent="-3175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wo Content" type="twoObj">
  <p:cSld name="TWO_OBJECTS">
    <p:bg>
      <p:bgPr>
        <a:solidFill>
          <a:schemeClr val="dk1"/>
        </a:solidFill>
      </p:bgPr>
    </p:bg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2"/>
          <p:cNvSpPr txBox="1"/>
          <p:nvPr>
            <p:ph type="title"/>
          </p:nvPr>
        </p:nvSpPr>
        <p:spPr>
          <a:xfrm>
            <a:off x="289111" y="273844"/>
            <a:ext cx="85659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FC87"/>
              </a:buClr>
              <a:buSzPts val="3300"/>
              <a:buFont typeface="Arial"/>
              <a:buNone/>
              <a:defRPr>
                <a:solidFill>
                  <a:srgbClr val="00FC87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8" name="Google Shape;278;p42"/>
          <p:cNvSpPr txBox="1"/>
          <p:nvPr>
            <p:ph idx="1" type="body"/>
          </p:nvPr>
        </p:nvSpPr>
        <p:spPr>
          <a:xfrm>
            <a:off x="289111" y="1369219"/>
            <a:ext cx="4225800" cy="32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Char char="•"/>
              <a:defRPr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2pPr>
            <a:lvl3pPr indent="-32385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3pPr>
            <a:lvl4pPr indent="-3175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4pPr>
            <a:lvl5pPr indent="-3175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79" name="Google Shape;279;p42"/>
          <p:cNvSpPr txBox="1"/>
          <p:nvPr>
            <p:ph idx="2" type="body"/>
          </p:nvPr>
        </p:nvSpPr>
        <p:spPr>
          <a:xfrm>
            <a:off x="4629150" y="1369219"/>
            <a:ext cx="4225800" cy="32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Char char="•"/>
              <a:defRPr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2pPr>
            <a:lvl3pPr indent="-32385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3pPr>
            <a:lvl4pPr indent="-3175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4pPr>
            <a:lvl5pPr indent="-3175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grpSp>
        <p:nvGrpSpPr>
          <p:cNvPr id="280" name="Google Shape;280;p42"/>
          <p:cNvGrpSpPr/>
          <p:nvPr/>
        </p:nvGrpSpPr>
        <p:grpSpPr>
          <a:xfrm flipH="1">
            <a:off x="0" y="1266349"/>
            <a:ext cx="8854889" cy="900"/>
            <a:chOff x="395642" y="5226048"/>
            <a:chExt cx="11806518" cy="1200"/>
          </a:xfrm>
        </p:grpSpPr>
        <p:cxnSp>
          <p:nvCxnSpPr>
            <p:cNvPr id="281" name="Google Shape;281;p42"/>
            <p:cNvCxnSpPr/>
            <p:nvPr/>
          </p:nvCxnSpPr>
          <p:spPr>
            <a:xfrm>
              <a:off x="395642" y="5226048"/>
              <a:ext cx="11796300" cy="1200"/>
            </a:xfrm>
            <a:prstGeom prst="straightConnector1">
              <a:avLst/>
            </a:prstGeom>
            <a:noFill/>
            <a:ln cap="flat" cmpd="sng" w="82550">
              <a:solidFill>
                <a:srgbClr val="26D07C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2" name="Google Shape;282;p42"/>
            <p:cNvCxnSpPr/>
            <p:nvPr/>
          </p:nvCxnSpPr>
          <p:spPr>
            <a:xfrm>
              <a:off x="11592560" y="5226048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353FB5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3" name="Google Shape;283;p42"/>
            <p:cNvCxnSpPr/>
            <p:nvPr/>
          </p:nvCxnSpPr>
          <p:spPr>
            <a:xfrm>
              <a:off x="10993120" y="5226048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A3299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4" name="Google Shape;284;p42"/>
            <p:cNvCxnSpPr/>
            <p:nvPr/>
          </p:nvCxnSpPr>
          <p:spPr>
            <a:xfrm>
              <a:off x="10393680" y="5226048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FF5943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5" name="Google Shape;285;p42"/>
            <p:cNvCxnSpPr/>
            <p:nvPr/>
          </p:nvCxnSpPr>
          <p:spPr>
            <a:xfrm>
              <a:off x="9794240" y="5226048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F0E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pic>
        <p:nvPicPr>
          <p:cNvPr id="286" name="Google Shape;286;p42"/>
          <p:cNvPicPr preferRelativeResize="0"/>
          <p:nvPr/>
        </p:nvPicPr>
        <p:blipFill rotWithShape="1">
          <a:blip r:embed="rId2">
            <a:alphaModFix/>
          </a:blip>
          <a:srcRect b="8254" l="8172" r="8521" t="8438"/>
          <a:stretch/>
        </p:blipFill>
        <p:spPr>
          <a:xfrm>
            <a:off x="8683439" y="4685585"/>
            <a:ext cx="342900" cy="3429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623888" y="1282303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hree Content">
  <p:cSld name="2_Three Content">
    <p:bg>
      <p:bgPr>
        <a:solidFill>
          <a:schemeClr val="dk1"/>
        </a:solidFill>
      </p:bgPr>
    </p:bg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3"/>
          <p:cNvSpPr txBox="1"/>
          <p:nvPr>
            <p:ph type="title"/>
          </p:nvPr>
        </p:nvSpPr>
        <p:spPr>
          <a:xfrm>
            <a:off x="289111" y="273844"/>
            <a:ext cx="85659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FC87"/>
              </a:buClr>
              <a:buSzPts val="3300"/>
              <a:buFont typeface="Arial"/>
              <a:buNone/>
              <a:defRPr>
                <a:solidFill>
                  <a:srgbClr val="00FC87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9" name="Google Shape;289;p43"/>
          <p:cNvSpPr txBox="1"/>
          <p:nvPr>
            <p:ph idx="1" type="body"/>
          </p:nvPr>
        </p:nvSpPr>
        <p:spPr>
          <a:xfrm>
            <a:off x="289111" y="1369219"/>
            <a:ext cx="2743200" cy="32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Char char="•"/>
              <a:defRPr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2pPr>
            <a:lvl3pPr indent="-32385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3pPr>
            <a:lvl4pPr indent="-3175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4pPr>
            <a:lvl5pPr indent="-3175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90" name="Google Shape;290;p43"/>
          <p:cNvSpPr txBox="1"/>
          <p:nvPr>
            <p:ph idx="2" type="body"/>
          </p:nvPr>
        </p:nvSpPr>
        <p:spPr>
          <a:xfrm>
            <a:off x="6111689" y="1369219"/>
            <a:ext cx="2743200" cy="32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Char char="•"/>
              <a:defRPr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2pPr>
            <a:lvl3pPr indent="-32385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3pPr>
            <a:lvl4pPr indent="-3175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4pPr>
            <a:lvl5pPr indent="-3175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91" name="Google Shape;291;p43"/>
          <p:cNvSpPr txBox="1"/>
          <p:nvPr>
            <p:ph idx="3" type="body"/>
          </p:nvPr>
        </p:nvSpPr>
        <p:spPr>
          <a:xfrm>
            <a:off x="3200400" y="1369219"/>
            <a:ext cx="2743200" cy="32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Char char="•"/>
              <a:defRPr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2pPr>
            <a:lvl3pPr indent="-32385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3pPr>
            <a:lvl4pPr indent="-3175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4pPr>
            <a:lvl5pPr indent="-3175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grpSp>
        <p:nvGrpSpPr>
          <p:cNvPr id="292" name="Google Shape;292;p43"/>
          <p:cNvGrpSpPr/>
          <p:nvPr/>
        </p:nvGrpSpPr>
        <p:grpSpPr>
          <a:xfrm flipH="1">
            <a:off x="0" y="1266349"/>
            <a:ext cx="8854889" cy="900"/>
            <a:chOff x="395642" y="5226048"/>
            <a:chExt cx="11806518" cy="1200"/>
          </a:xfrm>
        </p:grpSpPr>
        <p:cxnSp>
          <p:nvCxnSpPr>
            <p:cNvPr id="293" name="Google Shape;293;p43"/>
            <p:cNvCxnSpPr/>
            <p:nvPr/>
          </p:nvCxnSpPr>
          <p:spPr>
            <a:xfrm>
              <a:off x="395642" y="5226048"/>
              <a:ext cx="11796300" cy="1200"/>
            </a:xfrm>
            <a:prstGeom prst="straightConnector1">
              <a:avLst/>
            </a:prstGeom>
            <a:noFill/>
            <a:ln cap="flat" cmpd="sng" w="82550">
              <a:solidFill>
                <a:srgbClr val="26D07C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4" name="Google Shape;294;p43"/>
            <p:cNvCxnSpPr/>
            <p:nvPr/>
          </p:nvCxnSpPr>
          <p:spPr>
            <a:xfrm>
              <a:off x="11592560" y="5226048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353FB5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5" name="Google Shape;295;p43"/>
            <p:cNvCxnSpPr/>
            <p:nvPr/>
          </p:nvCxnSpPr>
          <p:spPr>
            <a:xfrm>
              <a:off x="10993120" y="5226048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A3299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6" name="Google Shape;296;p43"/>
            <p:cNvCxnSpPr/>
            <p:nvPr/>
          </p:nvCxnSpPr>
          <p:spPr>
            <a:xfrm>
              <a:off x="10393680" y="5226048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FF5943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7" name="Google Shape;297;p43"/>
            <p:cNvCxnSpPr/>
            <p:nvPr/>
          </p:nvCxnSpPr>
          <p:spPr>
            <a:xfrm>
              <a:off x="9794240" y="5226048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F0E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pic>
        <p:nvPicPr>
          <p:cNvPr id="298" name="Google Shape;298;p43"/>
          <p:cNvPicPr preferRelativeResize="0"/>
          <p:nvPr/>
        </p:nvPicPr>
        <p:blipFill rotWithShape="1">
          <a:blip r:embed="rId2">
            <a:alphaModFix/>
          </a:blip>
          <a:srcRect b="8254" l="8172" r="8521" t="8438"/>
          <a:stretch/>
        </p:blipFill>
        <p:spPr>
          <a:xfrm>
            <a:off x="8683439" y="4685585"/>
            <a:ext cx="342900" cy="3429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_Title + 4 Content">
  <p:cSld name="w_Title + 4 Content">
    <p:bg>
      <p:bgPr>
        <a:solidFill>
          <a:schemeClr val="dk1"/>
        </a:solidFill>
      </p:bgPr>
    </p:bg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4"/>
          <p:cNvSpPr txBox="1"/>
          <p:nvPr>
            <p:ph type="title"/>
          </p:nvPr>
        </p:nvSpPr>
        <p:spPr>
          <a:xfrm>
            <a:off x="289111" y="273844"/>
            <a:ext cx="85659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FC87"/>
              </a:buClr>
              <a:buSzPts val="3300"/>
              <a:buFont typeface="Arial"/>
              <a:buNone/>
              <a:defRPr>
                <a:solidFill>
                  <a:srgbClr val="00FC87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1" name="Google Shape;301;p44"/>
          <p:cNvSpPr txBox="1"/>
          <p:nvPr>
            <p:ph idx="1" type="body"/>
          </p:nvPr>
        </p:nvSpPr>
        <p:spPr>
          <a:xfrm>
            <a:off x="289111" y="1369219"/>
            <a:ext cx="4225800" cy="15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Char char="•"/>
              <a:defRPr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2pPr>
            <a:lvl3pPr indent="-32385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3pPr>
            <a:lvl4pPr indent="-3175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4pPr>
            <a:lvl5pPr indent="-3175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02" name="Google Shape;302;p44"/>
          <p:cNvSpPr txBox="1"/>
          <p:nvPr>
            <p:ph idx="2" type="body"/>
          </p:nvPr>
        </p:nvSpPr>
        <p:spPr>
          <a:xfrm>
            <a:off x="4629150" y="1369219"/>
            <a:ext cx="4225800" cy="15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Char char="•"/>
              <a:defRPr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2pPr>
            <a:lvl3pPr indent="-32385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3pPr>
            <a:lvl4pPr indent="-3175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4pPr>
            <a:lvl5pPr indent="-3175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grpSp>
        <p:nvGrpSpPr>
          <p:cNvPr id="303" name="Google Shape;303;p44"/>
          <p:cNvGrpSpPr/>
          <p:nvPr/>
        </p:nvGrpSpPr>
        <p:grpSpPr>
          <a:xfrm flipH="1">
            <a:off x="0" y="1266349"/>
            <a:ext cx="8854889" cy="900"/>
            <a:chOff x="395642" y="5226048"/>
            <a:chExt cx="11806518" cy="1200"/>
          </a:xfrm>
        </p:grpSpPr>
        <p:cxnSp>
          <p:nvCxnSpPr>
            <p:cNvPr id="304" name="Google Shape;304;p44"/>
            <p:cNvCxnSpPr/>
            <p:nvPr/>
          </p:nvCxnSpPr>
          <p:spPr>
            <a:xfrm>
              <a:off x="395642" y="5226048"/>
              <a:ext cx="11796300" cy="1200"/>
            </a:xfrm>
            <a:prstGeom prst="straightConnector1">
              <a:avLst/>
            </a:prstGeom>
            <a:noFill/>
            <a:ln cap="flat" cmpd="sng" w="82550">
              <a:solidFill>
                <a:srgbClr val="26D07C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05" name="Google Shape;305;p44"/>
            <p:cNvCxnSpPr/>
            <p:nvPr/>
          </p:nvCxnSpPr>
          <p:spPr>
            <a:xfrm>
              <a:off x="11592560" y="5226048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353FB5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06" name="Google Shape;306;p44"/>
            <p:cNvCxnSpPr/>
            <p:nvPr/>
          </p:nvCxnSpPr>
          <p:spPr>
            <a:xfrm>
              <a:off x="10993120" y="5226048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A3299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07" name="Google Shape;307;p44"/>
            <p:cNvCxnSpPr/>
            <p:nvPr/>
          </p:nvCxnSpPr>
          <p:spPr>
            <a:xfrm>
              <a:off x="10393680" y="5226048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FF5943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08" name="Google Shape;308;p44"/>
            <p:cNvCxnSpPr/>
            <p:nvPr/>
          </p:nvCxnSpPr>
          <p:spPr>
            <a:xfrm>
              <a:off x="9794240" y="5226048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F0E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309" name="Google Shape;309;p44"/>
          <p:cNvSpPr txBox="1"/>
          <p:nvPr>
            <p:ph idx="3" type="body"/>
          </p:nvPr>
        </p:nvSpPr>
        <p:spPr>
          <a:xfrm>
            <a:off x="289111" y="3047762"/>
            <a:ext cx="4225800" cy="15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Char char="•"/>
              <a:defRPr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2pPr>
            <a:lvl3pPr indent="-32385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3pPr>
            <a:lvl4pPr indent="-3175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4pPr>
            <a:lvl5pPr indent="-3175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10" name="Google Shape;310;p44"/>
          <p:cNvSpPr txBox="1"/>
          <p:nvPr>
            <p:ph idx="4" type="body"/>
          </p:nvPr>
        </p:nvSpPr>
        <p:spPr>
          <a:xfrm>
            <a:off x="4629150" y="3047762"/>
            <a:ext cx="4225800" cy="15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Char char="•"/>
              <a:defRPr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2pPr>
            <a:lvl3pPr indent="-32385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3pPr>
            <a:lvl4pPr indent="-3175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4pPr>
            <a:lvl5pPr indent="-3175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pic>
        <p:nvPicPr>
          <p:cNvPr id="311" name="Google Shape;311;p44"/>
          <p:cNvPicPr preferRelativeResize="0"/>
          <p:nvPr/>
        </p:nvPicPr>
        <p:blipFill rotWithShape="1">
          <a:blip r:embed="rId2">
            <a:alphaModFix/>
          </a:blip>
          <a:srcRect b="8254" l="8172" r="8521" t="8438"/>
          <a:stretch/>
        </p:blipFill>
        <p:spPr>
          <a:xfrm>
            <a:off x="8683439" y="4685585"/>
            <a:ext cx="342900" cy="3429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Blank">
  <p:cSld name="2_Blank">
    <p:bg>
      <p:bgPr>
        <a:solidFill>
          <a:schemeClr val="dk1"/>
        </a:solidFill>
      </p:bgPr>
    </p:bg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15" name="Google Shape;315;p4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16" name="Google Shape;316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47"/>
          <p:cNvSpPr txBox="1"/>
          <p:nvPr>
            <p:ph type="title"/>
          </p:nvPr>
        </p:nvSpPr>
        <p:spPr>
          <a:xfrm>
            <a:off x="406675" y="196815"/>
            <a:ext cx="8282400" cy="92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3600"/>
              <a:buNone/>
              <a:defRPr sz="3600">
                <a:solidFill>
                  <a:srgbClr val="5B5B5B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3600"/>
              <a:buNone/>
              <a:defRPr sz="3600">
                <a:solidFill>
                  <a:srgbClr val="5B5B5B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3600"/>
              <a:buNone/>
              <a:defRPr sz="3600">
                <a:solidFill>
                  <a:srgbClr val="5B5B5B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3600"/>
              <a:buNone/>
              <a:defRPr sz="3600">
                <a:solidFill>
                  <a:srgbClr val="5B5B5B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3600"/>
              <a:buNone/>
              <a:defRPr sz="3600">
                <a:solidFill>
                  <a:srgbClr val="5B5B5B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3600"/>
              <a:buNone/>
              <a:defRPr sz="3600">
                <a:solidFill>
                  <a:srgbClr val="5B5B5B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3600"/>
              <a:buNone/>
              <a:defRPr sz="3600">
                <a:solidFill>
                  <a:srgbClr val="5B5B5B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3600"/>
              <a:buNone/>
              <a:defRPr sz="3600">
                <a:solidFill>
                  <a:srgbClr val="5B5B5B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3600"/>
              <a:buNone/>
              <a:defRPr sz="3600">
                <a:solidFill>
                  <a:srgbClr val="5B5B5B"/>
                </a:solidFill>
              </a:defRPr>
            </a:lvl9pPr>
          </a:lstStyle>
          <a:p/>
        </p:txBody>
      </p:sp>
      <p:sp>
        <p:nvSpPr>
          <p:cNvPr id="319" name="Google Shape;319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1" type="obj">
  <p:cSld name="OBJECT"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48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2" name="Google Shape;322;p48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23" name="Google Shape;323;p4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" name="Google Shape;324;p4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5" name="Google Shape;325;p4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Title Slide_Option 1">
  <p:cSld name="3_Title Slide_Option 1">
    <p:bg>
      <p:bgPr>
        <a:solidFill>
          <a:schemeClr val="dk1"/>
        </a:solidFill>
      </p:bgPr>
    </p:bg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0" name="Google Shape;330;p50"/>
          <p:cNvPicPr preferRelativeResize="0"/>
          <p:nvPr/>
        </p:nvPicPr>
        <p:blipFill rotWithShape="1">
          <a:blip r:embed="rId2">
            <a:alphaModFix/>
          </a:blip>
          <a:srcRect b="97" l="5399" r="5591" t="24801"/>
          <a:stretch/>
        </p:blipFill>
        <p:spPr>
          <a:xfrm>
            <a:off x="-11430" y="0"/>
            <a:ext cx="9195435" cy="5172431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Google Shape;331;p50"/>
          <p:cNvSpPr txBox="1"/>
          <p:nvPr>
            <p:ph type="ctrTitle"/>
          </p:nvPr>
        </p:nvSpPr>
        <p:spPr>
          <a:xfrm>
            <a:off x="457200" y="514535"/>
            <a:ext cx="82296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FC87"/>
              </a:buClr>
              <a:buSzPts val="4500"/>
              <a:buFont typeface="Arial"/>
              <a:buNone/>
              <a:defRPr sz="4500">
                <a:solidFill>
                  <a:srgbClr val="00FC87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2" name="Google Shape;332;p50"/>
          <p:cNvSpPr txBox="1"/>
          <p:nvPr>
            <p:ph idx="1" type="subTitle"/>
          </p:nvPr>
        </p:nvSpPr>
        <p:spPr>
          <a:xfrm>
            <a:off x="457200" y="2374291"/>
            <a:ext cx="82296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grpSp>
        <p:nvGrpSpPr>
          <p:cNvPr id="333" name="Google Shape;333;p50"/>
          <p:cNvGrpSpPr/>
          <p:nvPr/>
        </p:nvGrpSpPr>
        <p:grpSpPr>
          <a:xfrm>
            <a:off x="26915" y="3966197"/>
            <a:ext cx="8958223" cy="1119992"/>
            <a:chOff x="752167" y="5091033"/>
            <a:chExt cx="11944298" cy="1493322"/>
          </a:xfrm>
        </p:grpSpPr>
        <p:pic>
          <p:nvPicPr>
            <p:cNvPr id="334" name="Google Shape;334;p5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0041670" y="5091033"/>
              <a:ext cx="2654795" cy="14933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5" name="Google Shape;335;p50"/>
            <p:cNvPicPr preferRelativeResize="0"/>
            <p:nvPr/>
          </p:nvPicPr>
          <p:blipFill rotWithShape="1">
            <a:blip r:embed="rId4">
              <a:alphaModFix/>
            </a:blip>
            <a:srcRect b="37924" l="882" r="37487" t="49907"/>
            <a:stretch/>
          </p:blipFill>
          <p:spPr>
            <a:xfrm>
              <a:off x="752167" y="5507032"/>
              <a:ext cx="9238378" cy="66132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Blank" type="blank">
  <p:cSld name="BLANK">
    <p:bg>
      <p:bgPr>
        <a:solidFill>
          <a:schemeClr val="dk1"/>
        </a:solidFill>
      </p:bgPr>
    </p:bg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" name="Google Shape;337;p51"/>
          <p:cNvPicPr preferRelativeResize="0"/>
          <p:nvPr/>
        </p:nvPicPr>
        <p:blipFill rotWithShape="1">
          <a:blip r:embed="rId2">
            <a:alphaModFix/>
          </a:blip>
          <a:srcRect b="8257" l="8174" r="8520" t="8435"/>
          <a:stretch/>
        </p:blipFill>
        <p:spPr>
          <a:xfrm>
            <a:off x="8683439" y="4685585"/>
            <a:ext cx="342900" cy="3429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38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solidFill>
          <a:schemeClr val="dk1"/>
        </a:solidFill>
      </p:bgPr>
    </p:bg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52"/>
          <p:cNvSpPr/>
          <p:nvPr>
            <p:ph idx="2" type="pic"/>
          </p:nvPr>
        </p:nvSpPr>
        <p:spPr>
          <a:xfrm>
            <a:off x="-1" y="0"/>
            <a:ext cx="4541700" cy="5143500"/>
          </a:xfrm>
          <a:prstGeom prst="rect">
            <a:avLst/>
          </a:prstGeom>
          <a:noFill/>
          <a:ln>
            <a:noFill/>
          </a:ln>
        </p:spPr>
      </p:sp>
      <p:pic>
        <p:nvPicPr>
          <p:cNvPr id="340" name="Google Shape;340;p52"/>
          <p:cNvPicPr preferRelativeResize="0"/>
          <p:nvPr/>
        </p:nvPicPr>
        <p:blipFill rotWithShape="1">
          <a:blip r:embed="rId2">
            <a:alphaModFix/>
          </a:blip>
          <a:srcRect b="8257" l="8174" r="8520" t="8435"/>
          <a:stretch/>
        </p:blipFill>
        <p:spPr>
          <a:xfrm>
            <a:off x="8683439" y="4685585"/>
            <a:ext cx="342900" cy="3429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341" name="Google Shape;341;p52"/>
          <p:cNvSpPr txBox="1"/>
          <p:nvPr>
            <p:ph type="title"/>
          </p:nvPr>
        </p:nvSpPr>
        <p:spPr>
          <a:xfrm>
            <a:off x="4834890" y="164939"/>
            <a:ext cx="4020000" cy="1032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FC87"/>
              </a:buClr>
              <a:buSzPts val="3600"/>
              <a:buFont typeface="Arial"/>
              <a:buNone/>
              <a:defRPr sz="3600">
                <a:solidFill>
                  <a:srgbClr val="00FC87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42" name="Google Shape;342;p52"/>
          <p:cNvSpPr txBox="1"/>
          <p:nvPr>
            <p:ph idx="1" type="body"/>
          </p:nvPr>
        </p:nvSpPr>
        <p:spPr>
          <a:xfrm>
            <a:off x="4834890" y="1303020"/>
            <a:ext cx="40200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>
                <a:solidFill>
                  <a:schemeClr val="lt1"/>
                </a:solidFill>
              </a:defRPr>
            </a:lvl1pPr>
            <a:lvl2pPr indent="-228600" lvl="1" marL="9144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2pPr>
            <a:lvl3pPr indent="-228600" lvl="2" marL="13716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3pPr>
            <a:lvl4pPr indent="-228600" lvl="3" marL="18288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4pPr>
            <a:lvl5pPr indent="-228600" lvl="4" marL="22860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grpSp>
        <p:nvGrpSpPr>
          <p:cNvPr id="343" name="Google Shape;343;p52"/>
          <p:cNvGrpSpPr/>
          <p:nvPr/>
        </p:nvGrpSpPr>
        <p:grpSpPr>
          <a:xfrm rot="5400000">
            <a:off x="1997419" y="2568442"/>
            <a:ext cx="5149215" cy="902"/>
            <a:chOff x="5336539" y="5226048"/>
            <a:chExt cx="6865621" cy="1202"/>
          </a:xfrm>
        </p:grpSpPr>
        <p:cxnSp>
          <p:nvCxnSpPr>
            <p:cNvPr id="344" name="Google Shape;344;p52"/>
            <p:cNvCxnSpPr/>
            <p:nvPr/>
          </p:nvCxnSpPr>
          <p:spPr>
            <a:xfrm flipH="1" rot="-5400000">
              <a:off x="8759839" y="1802750"/>
              <a:ext cx="1200" cy="6847800"/>
            </a:xfrm>
            <a:prstGeom prst="straightConnector1">
              <a:avLst/>
            </a:prstGeom>
            <a:noFill/>
            <a:ln cap="flat" cmpd="sng" w="82550">
              <a:solidFill>
                <a:srgbClr val="26D07C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45" name="Google Shape;345;p52"/>
            <p:cNvCxnSpPr/>
            <p:nvPr/>
          </p:nvCxnSpPr>
          <p:spPr>
            <a:xfrm>
              <a:off x="11592560" y="5226048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353FB5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46" name="Google Shape;346;p52"/>
            <p:cNvCxnSpPr/>
            <p:nvPr/>
          </p:nvCxnSpPr>
          <p:spPr>
            <a:xfrm>
              <a:off x="10993120" y="5226049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A3299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47" name="Google Shape;347;p52"/>
            <p:cNvCxnSpPr/>
            <p:nvPr/>
          </p:nvCxnSpPr>
          <p:spPr>
            <a:xfrm>
              <a:off x="10393680" y="5226049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FF5943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48" name="Google Shape;348;p52"/>
            <p:cNvCxnSpPr/>
            <p:nvPr/>
          </p:nvCxnSpPr>
          <p:spPr>
            <a:xfrm>
              <a:off x="9794239" y="5226050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F0E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1"/>
        </a:solidFill>
      </p:bgPr>
    </p:bg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53"/>
          <p:cNvSpPr txBox="1"/>
          <p:nvPr>
            <p:ph type="title"/>
          </p:nvPr>
        </p:nvSpPr>
        <p:spPr>
          <a:xfrm>
            <a:off x="289111" y="273844"/>
            <a:ext cx="85659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FC87"/>
              </a:buClr>
              <a:buSzPts val="3300"/>
              <a:buFont typeface="Arial"/>
              <a:buNone/>
              <a:defRPr>
                <a:solidFill>
                  <a:srgbClr val="00FC87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grpSp>
        <p:nvGrpSpPr>
          <p:cNvPr id="351" name="Google Shape;351;p53"/>
          <p:cNvGrpSpPr/>
          <p:nvPr/>
        </p:nvGrpSpPr>
        <p:grpSpPr>
          <a:xfrm flipH="1">
            <a:off x="0" y="1266349"/>
            <a:ext cx="8887968" cy="900"/>
            <a:chOff x="351536" y="5226048"/>
            <a:chExt cx="11850624" cy="1200"/>
          </a:xfrm>
        </p:grpSpPr>
        <p:cxnSp>
          <p:nvCxnSpPr>
            <p:cNvPr id="352" name="Google Shape;352;p53"/>
            <p:cNvCxnSpPr/>
            <p:nvPr/>
          </p:nvCxnSpPr>
          <p:spPr>
            <a:xfrm>
              <a:off x="351536" y="5226048"/>
              <a:ext cx="11840400" cy="1200"/>
            </a:xfrm>
            <a:prstGeom prst="straightConnector1">
              <a:avLst/>
            </a:prstGeom>
            <a:noFill/>
            <a:ln cap="flat" cmpd="sng" w="82550">
              <a:solidFill>
                <a:srgbClr val="26D07C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53" name="Google Shape;353;p53"/>
            <p:cNvCxnSpPr/>
            <p:nvPr/>
          </p:nvCxnSpPr>
          <p:spPr>
            <a:xfrm>
              <a:off x="11592560" y="5226048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353FB5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54" name="Google Shape;354;p53"/>
            <p:cNvCxnSpPr/>
            <p:nvPr/>
          </p:nvCxnSpPr>
          <p:spPr>
            <a:xfrm>
              <a:off x="10993120" y="5226048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A3299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55" name="Google Shape;355;p53"/>
            <p:cNvCxnSpPr/>
            <p:nvPr/>
          </p:nvCxnSpPr>
          <p:spPr>
            <a:xfrm>
              <a:off x="10393680" y="5226048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FF5943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56" name="Google Shape;356;p53"/>
            <p:cNvCxnSpPr/>
            <p:nvPr/>
          </p:nvCxnSpPr>
          <p:spPr>
            <a:xfrm>
              <a:off x="9794240" y="5226048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F0E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pic>
        <p:nvPicPr>
          <p:cNvPr id="357" name="Google Shape;357;p53"/>
          <p:cNvPicPr preferRelativeResize="0"/>
          <p:nvPr/>
        </p:nvPicPr>
        <p:blipFill rotWithShape="1">
          <a:blip r:embed="rId2">
            <a:alphaModFix/>
          </a:blip>
          <a:srcRect b="8257" l="8174" r="8520" t="8435"/>
          <a:stretch/>
        </p:blipFill>
        <p:spPr>
          <a:xfrm>
            <a:off x="8683439" y="4685585"/>
            <a:ext cx="342900" cy="3429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6" name="Google Shape;36;p6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>
  <p:cSld name="1_Title and Content">
    <p:bg>
      <p:bgPr>
        <a:solidFill>
          <a:schemeClr val="dk1"/>
        </a:solidFill>
      </p:bgPr>
    </p:bg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54"/>
          <p:cNvSpPr/>
          <p:nvPr>
            <p:ph idx="2" type="pic"/>
          </p:nvPr>
        </p:nvSpPr>
        <p:spPr>
          <a:xfrm>
            <a:off x="4604147" y="0"/>
            <a:ext cx="4539900" cy="5143500"/>
          </a:xfrm>
          <a:prstGeom prst="rect">
            <a:avLst/>
          </a:prstGeom>
          <a:noFill/>
          <a:ln>
            <a:noFill/>
          </a:ln>
        </p:spPr>
      </p:sp>
      <p:pic>
        <p:nvPicPr>
          <p:cNvPr id="360" name="Google Shape;360;p54"/>
          <p:cNvPicPr preferRelativeResize="0"/>
          <p:nvPr/>
        </p:nvPicPr>
        <p:blipFill rotWithShape="1">
          <a:blip r:embed="rId2">
            <a:alphaModFix/>
          </a:blip>
          <a:srcRect b="8257" l="8174" r="8520" t="8435"/>
          <a:stretch/>
        </p:blipFill>
        <p:spPr>
          <a:xfrm>
            <a:off x="119845" y="4685585"/>
            <a:ext cx="342900" cy="3429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361" name="Google Shape;361;p54"/>
          <p:cNvSpPr txBox="1"/>
          <p:nvPr>
            <p:ph type="title"/>
          </p:nvPr>
        </p:nvSpPr>
        <p:spPr>
          <a:xfrm>
            <a:off x="230233" y="164939"/>
            <a:ext cx="4020000" cy="1032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FC87"/>
              </a:buClr>
              <a:buSzPts val="3600"/>
              <a:buFont typeface="Arial"/>
              <a:buNone/>
              <a:defRPr sz="3600">
                <a:solidFill>
                  <a:srgbClr val="00FC87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2" name="Google Shape;362;p54"/>
          <p:cNvSpPr txBox="1"/>
          <p:nvPr>
            <p:ph idx="1" type="body"/>
          </p:nvPr>
        </p:nvSpPr>
        <p:spPr>
          <a:xfrm>
            <a:off x="230233" y="1303020"/>
            <a:ext cx="40200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None/>
              <a:defRPr>
                <a:solidFill>
                  <a:schemeClr val="lt1"/>
                </a:solidFill>
              </a:defRPr>
            </a:lvl1pPr>
            <a:lvl2pPr indent="-228600" lvl="1" marL="9144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2pPr>
            <a:lvl3pPr indent="-228600" lvl="2" marL="13716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3pPr>
            <a:lvl4pPr indent="-228600" lvl="3" marL="18288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4pPr>
            <a:lvl5pPr indent="-228600" lvl="4" marL="22860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grpSp>
        <p:nvGrpSpPr>
          <p:cNvPr id="363" name="Google Shape;363;p54"/>
          <p:cNvGrpSpPr/>
          <p:nvPr/>
        </p:nvGrpSpPr>
        <p:grpSpPr>
          <a:xfrm rot="5400000">
            <a:off x="1997419" y="2568442"/>
            <a:ext cx="5149215" cy="902"/>
            <a:chOff x="5336539" y="5226048"/>
            <a:chExt cx="6865621" cy="1202"/>
          </a:xfrm>
        </p:grpSpPr>
        <p:cxnSp>
          <p:nvCxnSpPr>
            <p:cNvPr id="364" name="Google Shape;364;p54"/>
            <p:cNvCxnSpPr/>
            <p:nvPr/>
          </p:nvCxnSpPr>
          <p:spPr>
            <a:xfrm flipH="1" rot="-5400000">
              <a:off x="8759839" y="1802750"/>
              <a:ext cx="1200" cy="6847800"/>
            </a:xfrm>
            <a:prstGeom prst="straightConnector1">
              <a:avLst/>
            </a:prstGeom>
            <a:noFill/>
            <a:ln cap="flat" cmpd="sng" w="82550">
              <a:solidFill>
                <a:srgbClr val="26D07C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65" name="Google Shape;365;p54"/>
            <p:cNvCxnSpPr/>
            <p:nvPr/>
          </p:nvCxnSpPr>
          <p:spPr>
            <a:xfrm>
              <a:off x="11592560" y="5226048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353FB5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66" name="Google Shape;366;p54"/>
            <p:cNvCxnSpPr/>
            <p:nvPr/>
          </p:nvCxnSpPr>
          <p:spPr>
            <a:xfrm>
              <a:off x="10993120" y="5226049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A3299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67" name="Google Shape;367;p54"/>
            <p:cNvCxnSpPr/>
            <p:nvPr/>
          </p:nvCxnSpPr>
          <p:spPr>
            <a:xfrm>
              <a:off x="10393680" y="5226049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FF5943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68" name="Google Shape;368;p54"/>
            <p:cNvCxnSpPr/>
            <p:nvPr/>
          </p:nvCxnSpPr>
          <p:spPr>
            <a:xfrm>
              <a:off x="9794239" y="5226050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F0E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and Content">
  <p:cSld name="2_Title and Content">
    <p:bg>
      <p:bgPr>
        <a:solidFill>
          <a:schemeClr val="dk1"/>
        </a:solidFill>
      </p:bgPr>
    </p:bg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55"/>
          <p:cNvSpPr txBox="1"/>
          <p:nvPr>
            <p:ph type="title"/>
          </p:nvPr>
        </p:nvSpPr>
        <p:spPr>
          <a:xfrm>
            <a:off x="4834890" y="164939"/>
            <a:ext cx="4020000" cy="24045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FC87"/>
              </a:buClr>
              <a:buSzPts val="3600"/>
              <a:buFont typeface="Arial"/>
              <a:buNone/>
              <a:defRPr sz="3600">
                <a:solidFill>
                  <a:srgbClr val="00FC87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1" name="Google Shape;371;p55"/>
          <p:cNvSpPr txBox="1"/>
          <p:nvPr>
            <p:ph idx="1" type="body"/>
          </p:nvPr>
        </p:nvSpPr>
        <p:spPr>
          <a:xfrm>
            <a:off x="298367" y="2856720"/>
            <a:ext cx="8556600" cy="17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>
                <a:solidFill>
                  <a:schemeClr val="lt1"/>
                </a:solidFill>
              </a:defRPr>
            </a:lvl1pPr>
            <a:lvl2pPr indent="-228600" lvl="1" marL="9144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2pPr>
            <a:lvl3pPr indent="-228600" lvl="2" marL="13716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3pPr>
            <a:lvl4pPr indent="-228600" lvl="3" marL="18288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4pPr>
            <a:lvl5pPr indent="-228600" lvl="4" marL="22860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grpSp>
        <p:nvGrpSpPr>
          <p:cNvPr id="372" name="Google Shape;372;p55"/>
          <p:cNvGrpSpPr/>
          <p:nvPr/>
        </p:nvGrpSpPr>
        <p:grpSpPr>
          <a:xfrm rot="10800000">
            <a:off x="2" y="2603509"/>
            <a:ext cx="8854886" cy="902"/>
            <a:chOff x="395645" y="5226048"/>
            <a:chExt cx="11806515" cy="1203"/>
          </a:xfrm>
        </p:grpSpPr>
        <p:cxnSp>
          <p:nvCxnSpPr>
            <p:cNvPr id="373" name="Google Shape;373;p55"/>
            <p:cNvCxnSpPr/>
            <p:nvPr/>
          </p:nvCxnSpPr>
          <p:spPr>
            <a:xfrm>
              <a:off x="395645" y="5226051"/>
              <a:ext cx="11796300" cy="1200"/>
            </a:xfrm>
            <a:prstGeom prst="straightConnector1">
              <a:avLst/>
            </a:prstGeom>
            <a:noFill/>
            <a:ln cap="flat" cmpd="sng" w="82550">
              <a:solidFill>
                <a:srgbClr val="26D07C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74" name="Google Shape;374;p55"/>
            <p:cNvCxnSpPr/>
            <p:nvPr/>
          </p:nvCxnSpPr>
          <p:spPr>
            <a:xfrm>
              <a:off x="11592560" y="5226048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353FB5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75" name="Google Shape;375;p55"/>
            <p:cNvCxnSpPr/>
            <p:nvPr/>
          </p:nvCxnSpPr>
          <p:spPr>
            <a:xfrm>
              <a:off x="10993120" y="5226049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A3299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76" name="Google Shape;376;p55"/>
            <p:cNvCxnSpPr/>
            <p:nvPr/>
          </p:nvCxnSpPr>
          <p:spPr>
            <a:xfrm>
              <a:off x="10393680" y="5226049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FF5943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77" name="Google Shape;377;p55"/>
            <p:cNvCxnSpPr/>
            <p:nvPr/>
          </p:nvCxnSpPr>
          <p:spPr>
            <a:xfrm>
              <a:off x="9794239" y="5226050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F0E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378" name="Google Shape;378;p55"/>
          <p:cNvSpPr/>
          <p:nvPr>
            <p:ph idx="2" type="pic"/>
          </p:nvPr>
        </p:nvSpPr>
        <p:spPr>
          <a:xfrm>
            <a:off x="0" y="0"/>
            <a:ext cx="4567200" cy="2569500"/>
          </a:xfrm>
          <a:prstGeom prst="rect">
            <a:avLst/>
          </a:prstGeom>
          <a:noFill/>
          <a:ln>
            <a:noFill/>
          </a:ln>
        </p:spPr>
      </p:sp>
      <p:pic>
        <p:nvPicPr>
          <p:cNvPr id="379" name="Google Shape;379;p55"/>
          <p:cNvPicPr preferRelativeResize="0"/>
          <p:nvPr/>
        </p:nvPicPr>
        <p:blipFill rotWithShape="1">
          <a:blip r:embed="rId2">
            <a:alphaModFix/>
          </a:blip>
          <a:srcRect b="8257" l="8174" r="8520" t="8435"/>
          <a:stretch/>
        </p:blipFill>
        <p:spPr>
          <a:xfrm>
            <a:off x="8683439" y="4685585"/>
            <a:ext cx="342900" cy="3429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_Option 1">
  <p:cSld name="1_Title Slide_Option 1">
    <p:bg>
      <p:bgPr>
        <a:solidFill>
          <a:schemeClr val="dk1"/>
        </a:solidFill>
      </p:bgPr>
    </p:bg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56"/>
          <p:cNvSpPr txBox="1"/>
          <p:nvPr>
            <p:ph type="ctrTitle"/>
          </p:nvPr>
        </p:nvSpPr>
        <p:spPr>
          <a:xfrm>
            <a:off x="457200" y="841772"/>
            <a:ext cx="82296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FC87"/>
              </a:buClr>
              <a:buSzPts val="4500"/>
              <a:buFont typeface="Arial"/>
              <a:buNone/>
              <a:defRPr sz="4500">
                <a:solidFill>
                  <a:srgbClr val="00FC87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2" name="Google Shape;382;p56"/>
          <p:cNvSpPr txBox="1"/>
          <p:nvPr>
            <p:ph idx="1" type="subTitle"/>
          </p:nvPr>
        </p:nvSpPr>
        <p:spPr>
          <a:xfrm>
            <a:off x="457200" y="2701529"/>
            <a:ext cx="82296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grpSp>
        <p:nvGrpSpPr>
          <p:cNvPr id="383" name="Google Shape;383;p56"/>
          <p:cNvGrpSpPr/>
          <p:nvPr/>
        </p:nvGrpSpPr>
        <p:grpSpPr>
          <a:xfrm>
            <a:off x="26915" y="3966197"/>
            <a:ext cx="8958223" cy="1119992"/>
            <a:chOff x="752167" y="5091033"/>
            <a:chExt cx="11944298" cy="1493322"/>
          </a:xfrm>
        </p:grpSpPr>
        <p:pic>
          <p:nvPicPr>
            <p:cNvPr id="384" name="Google Shape;384;p56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0041670" y="5091033"/>
              <a:ext cx="2654795" cy="14933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85" name="Google Shape;385;p56"/>
            <p:cNvPicPr preferRelativeResize="0"/>
            <p:nvPr/>
          </p:nvPicPr>
          <p:blipFill rotWithShape="1">
            <a:blip r:embed="rId3">
              <a:alphaModFix/>
            </a:blip>
            <a:srcRect b="37924" l="882" r="37487" t="49907"/>
            <a:stretch/>
          </p:blipFill>
          <p:spPr>
            <a:xfrm>
              <a:off x="752167" y="5507032"/>
              <a:ext cx="9238378" cy="66132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Title Slide_Option 1">
  <p:cSld name="6_Title Slide_Option 1">
    <p:bg>
      <p:bgPr>
        <a:solidFill>
          <a:schemeClr val="dk1"/>
        </a:solidFill>
      </p:bgPr>
    </p:bg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7" name="Google Shape;387;p5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669247" y="3861689"/>
            <a:ext cx="2406173" cy="1180807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Google Shape;388;p57"/>
          <p:cNvSpPr txBox="1"/>
          <p:nvPr>
            <p:ph type="ctrTitle"/>
          </p:nvPr>
        </p:nvSpPr>
        <p:spPr>
          <a:xfrm>
            <a:off x="457200" y="841772"/>
            <a:ext cx="82296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FC87"/>
              </a:buClr>
              <a:buSzPts val="4500"/>
              <a:buFont typeface="Arial"/>
              <a:buNone/>
              <a:defRPr sz="4500">
                <a:solidFill>
                  <a:srgbClr val="00FC87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9" name="Google Shape;389;p57"/>
          <p:cNvSpPr txBox="1"/>
          <p:nvPr>
            <p:ph idx="1" type="subTitle"/>
          </p:nvPr>
        </p:nvSpPr>
        <p:spPr>
          <a:xfrm>
            <a:off x="457200" y="2701529"/>
            <a:ext cx="82296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Title Slide_Option 1">
  <p:cSld name="4_Title Slide_Option 1">
    <p:bg>
      <p:bgPr>
        <a:solidFill>
          <a:schemeClr val="dk1"/>
        </a:solidFill>
      </p:bgPr>
    </p:bg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1" name="Google Shape;391;p58"/>
          <p:cNvPicPr preferRelativeResize="0"/>
          <p:nvPr/>
        </p:nvPicPr>
        <p:blipFill rotWithShape="1">
          <a:blip r:embed="rId2">
            <a:alphaModFix/>
          </a:blip>
          <a:srcRect b="15438" l="0" r="0" t="0"/>
          <a:stretch/>
        </p:blipFill>
        <p:spPr>
          <a:xfrm>
            <a:off x="0" y="0"/>
            <a:ext cx="9143999" cy="5154930"/>
          </a:xfrm>
          <a:prstGeom prst="rect">
            <a:avLst/>
          </a:prstGeom>
          <a:noFill/>
          <a:ln>
            <a:noFill/>
          </a:ln>
        </p:spPr>
      </p:pic>
      <p:sp>
        <p:nvSpPr>
          <p:cNvPr id="392" name="Google Shape;392;p58"/>
          <p:cNvSpPr txBox="1"/>
          <p:nvPr>
            <p:ph type="ctrTitle"/>
          </p:nvPr>
        </p:nvSpPr>
        <p:spPr>
          <a:xfrm>
            <a:off x="457200" y="514535"/>
            <a:ext cx="82296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FC87"/>
              </a:buClr>
              <a:buSzPts val="4500"/>
              <a:buFont typeface="Arial"/>
              <a:buNone/>
              <a:defRPr sz="4500">
                <a:solidFill>
                  <a:srgbClr val="00FC87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3" name="Google Shape;393;p58"/>
          <p:cNvSpPr txBox="1"/>
          <p:nvPr>
            <p:ph idx="1" type="subTitle"/>
          </p:nvPr>
        </p:nvSpPr>
        <p:spPr>
          <a:xfrm>
            <a:off x="457200" y="2374291"/>
            <a:ext cx="82296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grpSp>
        <p:nvGrpSpPr>
          <p:cNvPr id="394" name="Google Shape;394;p58"/>
          <p:cNvGrpSpPr/>
          <p:nvPr/>
        </p:nvGrpSpPr>
        <p:grpSpPr>
          <a:xfrm>
            <a:off x="26915" y="3966197"/>
            <a:ext cx="8958223" cy="1119992"/>
            <a:chOff x="752167" y="5091033"/>
            <a:chExt cx="11944298" cy="1493322"/>
          </a:xfrm>
        </p:grpSpPr>
        <p:pic>
          <p:nvPicPr>
            <p:cNvPr id="395" name="Google Shape;395;p58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0041670" y="5091033"/>
              <a:ext cx="2654795" cy="14933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96" name="Google Shape;396;p58"/>
            <p:cNvPicPr preferRelativeResize="0"/>
            <p:nvPr/>
          </p:nvPicPr>
          <p:blipFill rotWithShape="1">
            <a:blip r:embed="rId4">
              <a:alphaModFix/>
            </a:blip>
            <a:srcRect b="37924" l="882" r="37487" t="49907"/>
            <a:stretch/>
          </p:blipFill>
          <p:spPr>
            <a:xfrm>
              <a:off x="752167" y="5507032"/>
              <a:ext cx="9238378" cy="66132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Title Slide_Option 1">
  <p:cSld name="5_Title Slide_Option 1">
    <p:bg>
      <p:bgPr>
        <a:solidFill>
          <a:schemeClr val="dk1"/>
        </a:solidFill>
      </p:bgPr>
    </p:bg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8" name="Google Shape;398;p59"/>
          <p:cNvPicPr preferRelativeResize="0"/>
          <p:nvPr/>
        </p:nvPicPr>
        <p:blipFill rotWithShape="1">
          <a:blip r:embed="rId2">
            <a:alphaModFix/>
          </a:blip>
          <a:srcRect b="25190" l="9983" r="7987" t="5530"/>
          <a:stretch/>
        </p:blipFill>
        <p:spPr>
          <a:xfrm>
            <a:off x="-11430" y="-11430"/>
            <a:ext cx="9155426" cy="5154931"/>
          </a:xfrm>
          <a:prstGeom prst="rect">
            <a:avLst/>
          </a:prstGeom>
          <a:noFill/>
          <a:ln>
            <a:noFill/>
          </a:ln>
        </p:spPr>
      </p:pic>
      <p:sp>
        <p:nvSpPr>
          <p:cNvPr id="399" name="Google Shape;399;p59"/>
          <p:cNvSpPr txBox="1"/>
          <p:nvPr>
            <p:ph type="ctrTitle"/>
          </p:nvPr>
        </p:nvSpPr>
        <p:spPr>
          <a:xfrm>
            <a:off x="457200" y="514535"/>
            <a:ext cx="82296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FC87"/>
              </a:buClr>
              <a:buSzPts val="4500"/>
              <a:buFont typeface="Arial"/>
              <a:buNone/>
              <a:defRPr sz="4500">
                <a:solidFill>
                  <a:srgbClr val="00FC87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0" name="Google Shape;400;p59"/>
          <p:cNvSpPr txBox="1"/>
          <p:nvPr>
            <p:ph idx="1" type="subTitle"/>
          </p:nvPr>
        </p:nvSpPr>
        <p:spPr>
          <a:xfrm>
            <a:off x="457200" y="2374291"/>
            <a:ext cx="82296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grpSp>
        <p:nvGrpSpPr>
          <p:cNvPr id="401" name="Google Shape;401;p59"/>
          <p:cNvGrpSpPr/>
          <p:nvPr/>
        </p:nvGrpSpPr>
        <p:grpSpPr>
          <a:xfrm>
            <a:off x="26915" y="3966197"/>
            <a:ext cx="8958223" cy="1119992"/>
            <a:chOff x="752167" y="5091033"/>
            <a:chExt cx="11944298" cy="1493322"/>
          </a:xfrm>
        </p:grpSpPr>
        <p:pic>
          <p:nvPicPr>
            <p:cNvPr id="402" name="Google Shape;402;p59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0041670" y="5091033"/>
              <a:ext cx="2654795" cy="14933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03" name="Google Shape;403;p59"/>
            <p:cNvPicPr preferRelativeResize="0"/>
            <p:nvPr/>
          </p:nvPicPr>
          <p:blipFill rotWithShape="1">
            <a:blip r:embed="rId4">
              <a:alphaModFix/>
            </a:blip>
            <a:srcRect b="37924" l="882" r="37487" t="49907"/>
            <a:stretch/>
          </p:blipFill>
          <p:spPr>
            <a:xfrm>
              <a:off x="752167" y="5507032"/>
              <a:ext cx="9238378" cy="66132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Only">
  <p:cSld name="2_Title Only">
    <p:bg>
      <p:bgPr>
        <a:solidFill>
          <a:schemeClr val="dk1"/>
        </a:solidFill>
      </p:bgPr>
    </p:bg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60"/>
          <p:cNvSpPr txBox="1"/>
          <p:nvPr>
            <p:ph type="title"/>
          </p:nvPr>
        </p:nvSpPr>
        <p:spPr>
          <a:xfrm>
            <a:off x="289111" y="273844"/>
            <a:ext cx="85659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FC87"/>
              </a:buClr>
              <a:buSzPts val="3300"/>
              <a:buFont typeface="Arial"/>
              <a:buNone/>
              <a:defRPr>
                <a:solidFill>
                  <a:srgbClr val="00FC87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grpSp>
        <p:nvGrpSpPr>
          <p:cNvPr id="406" name="Google Shape;406;p60"/>
          <p:cNvGrpSpPr/>
          <p:nvPr/>
        </p:nvGrpSpPr>
        <p:grpSpPr>
          <a:xfrm flipH="1">
            <a:off x="0" y="1266349"/>
            <a:ext cx="8887968" cy="900"/>
            <a:chOff x="351536" y="5226048"/>
            <a:chExt cx="11850624" cy="1200"/>
          </a:xfrm>
        </p:grpSpPr>
        <p:cxnSp>
          <p:nvCxnSpPr>
            <p:cNvPr id="407" name="Google Shape;407;p60"/>
            <p:cNvCxnSpPr/>
            <p:nvPr/>
          </p:nvCxnSpPr>
          <p:spPr>
            <a:xfrm>
              <a:off x="351536" y="5226048"/>
              <a:ext cx="11840400" cy="1200"/>
            </a:xfrm>
            <a:prstGeom prst="straightConnector1">
              <a:avLst/>
            </a:prstGeom>
            <a:noFill/>
            <a:ln cap="flat" cmpd="sng" w="82550">
              <a:solidFill>
                <a:srgbClr val="26D07C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08" name="Google Shape;408;p60"/>
            <p:cNvCxnSpPr/>
            <p:nvPr/>
          </p:nvCxnSpPr>
          <p:spPr>
            <a:xfrm>
              <a:off x="11592560" y="5226048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353FB5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09" name="Google Shape;409;p60"/>
            <p:cNvCxnSpPr/>
            <p:nvPr/>
          </p:nvCxnSpPr>
          <p:spPr>
            <a:xfrm>
              <a:off x="10993120" y="5226048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A3299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10" name="Google Shape;410;p60"/>
            <p:cNvCxnSpPr/>
            <p:nvPr/>
          </p:nvCxnSpPr>
          <p:spPr>
            <a:xfrm>
              <a:off x="10393680" y="5226048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FF5943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11" name="Google Shape;411;p60"/>
            <p:cNvCxnSpPr/>
            <p:nvPr/>
          </p:nvCxnSpPr>
          <p:spPr>
            <a:xfrm>
              <a:off x="9794240" y="5226048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F0E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pic>
        <p:nvPicPr>
          <p:cNvPr id="412" name="Google Shape;412;p60"/>
          <p:cNvPicPr preferRelativeResize="0"/>
          <p:nvPr/>
        </p:nvPicPr>
        <p:blipFill rotWithShape="1">
          <a:blip r:embed="rId2">
            <a:alphaModFix/>
          </a:blip>
          <a:srcRect b="8257" l="8174" r="8520" t="8435"/>
          <a:stretch/>
        </p:blipFill>
        <p:spPr>
          <a:xfrm>
            <a:off x="8683439" y="4685585"/>
            <a:ext cx="342900" cy="3429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413" name="Google Shape;413;p60"/>
          <p:cNvSpPr txBox="1"/>
          <p:nvPr>
            <p:ph idx="1" type="body"/>
          </p:nvPr>
        </p:nvSpPr>
        <p:spPr>
          <a:xfrm>
            <a:off x="289111" y="1369219"/>
            <a:ext cx="85989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Char char="•"/>
              <a:defRPr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2pPr>
            <a:lvl3pPr indent="-32385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3pPr>
            <a:lvl4pPr indent="-3175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4pPr>
            <a:lvl5pPr indent="-3175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wo Content" type="twoObj">
  <p:cSld name="TWO_OBJECTS">
    <p:bg>
      <p:bgPr>
        <a:solidFill>
          <a:schemeClr val="dk1"/>
        </a:solidFill>
      </p:bgPr>
    </p:bg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61"/>
          <p:cNvSpPr txBox="1"/>
          <p:nvPr>
            <p:ph type="title"/>
          </p:nvPr>
        </p:nvSpPr>
        <p:spPr>
          <a:xfrm>
            <a:off x="289111" y="273844"/>
            <a:ext cx="85659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FC87"/>
              </a:buClr>
              <a:buSzPts val="3300"/>
              <a:buFont typeface="Arial"/>
              <a:buNone/>
              <a:defRPr>
                <a:solidFill>
                  <a:srgbClr val="00FC87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16" name="Google Shape;416;p61"/>
          <p:cNvSpPr txBox="1"/>
          <p:nvPr>
            <p:ph idx="1" type="body"/>
          </p:nvPr>
        </p:nvSpPr>
        <p:spPr>
          <a:xfrm>
            <a:off x="289111" y="1369219"/>
            <a:ext cx="4225800" cy="32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Char char="•"/>
              <a:defRPr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2pPr>
            <a:lvl3pPr indent="-32385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3pPr>
            <a:lvl4pPr indent="-3175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4pPr>
            <a:lvl5pPr indent="-3175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17" name="Google Shape;417;p61"/>
          <p:cNvSpPr txBox="1"/>
          <p:nvPr>
            <p:ph idx="2" type="body"/>
          </p:nvPr>
        </p:nvSpPr>
        <p:spPr>
          <a:xfrm>
            <a:off x="4629150" y="1369219"/>
            <a:ext cx="4225800" cy="32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Char char="•"/>
              <a:defRPr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2pPr>
            <a:lvl3pPr indent="-32385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3pPr>
            <a:lvl4pPr indent="-3175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4pPr>
            <a:lvl5pPr indent="-3175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grpSp>
        <p:nvGrpSpPr>
          <p:cNvPr id="418" name="Google Shape;418;p61"/>
          <p:cNvGrpSpPr/>
          <p:nvPr/>
        </p:nvGrpSpPr>
        <p:grpSpPr>
          <a:xfrm flipH="1">
            <a:off x="0" y="1266349"/>
            <a:ext cx="8854889" cy="900"/>
            <a:chOff x="395642" y="5226048"/>
            <a:chExt cx="11806518" cy="1200"/>
          </a:xfrm>
        </p:grpSpPr>
        <p:cxnSp>
          <p:nvCxnSpPr>
            <p:cNvPr id="419" name="Google Shape;419;p61"/>
            <p:cNvCxnSpPr/>
            <p:nvPr/>
          </p:nvCxnSpPr>
          <p:spPr>
            <a:xfrm>
              <a:off x="395642" y="5226048"/>
              <a:ext cx="11796300" cy="1200"/>
            </a:xfrm>
            <a:prstGeom prst="straightConnector1">
              <a:avLst/>
            </a:prstGeom>
            <a:noFill/>
            <a:ln cap="flat" cmpd="sng" w="82550">
              <a:solidFill>
                <a:srgbClr val="26D07C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20" name="Google Shape;420;p61"/>
            <p:cNvCxnSpPr/>
            <p:nvPr/>
          </p:nvCxnSpPr>
          <p:spPr>
            <a:xfrm>
              <a:off x="11592560" y="5226048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353FB5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21" name="Google Shape;421;p61"/>
            <p:cNvCxnSpPr/>
            <p:nvPr/>
          </p:nvCxnSpPr>
          <p:spPr>
            <a:xfrm>
              <a:off x="10993120" y="5226048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A3299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22" name="Google Shape;422;p61"/>
            <p:cNvCxnSpPr/>
            <p:nvPr/>
          </p:nvCxnSpPr>
          <p:spPr>
            <a:xfrm>
              <a:off x="10393680" y="5226048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FF5943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23" name="Google Shape;423;p61"/>
            <p:cNvCxnSpPr/>
            <p:nvPr/>
          </p:nvCxnSpPr>
          <p:spPr>
            <a:xfrm>
              <a:off x="9794240" y="5226048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F0E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pic>
        <p:nvPicPr>
          <p:cNvPr id="424" name="Google Shape;424;p61"/>
          <p:cNvPicPr preferRelativeResize="0"/>
          <p:nvPr/>
        </p:nvPicPr>
        <p:blipFill rotWithShape="1">
          <a:blip r:embed="rId2">
            <a:alphaModFix/>
          </a:blip>
          <a:srcRect b="8257" l="8174" r="8520" t="8435"/>
          <a:stretch/>
        </p:blipFill>
        <p:spPr>
          <a:xfrm>
            <a:off x="8683439" y="4685585"/>
            <a:ext cx="342900" cy="3429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hree Content">
  <p:cSld name="2_Three Content">
    <p:bg>
      <p:bgPr>
        <a:solidFill>
          <a:schemeClr val="dk1"/>
        </a:solidFill>
      </p:bgPr>
    </p:bg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62"/>
          <p:cNvSpPr txBox="1"/>
          <p:nvPr>
            <p:ph type="title"/>
          </p:nvPr>
        </p:nvSpPr>
        <p:spPr>
          <a:xfrm>
            <a:off x="289111" y="273844"/>
            <a:ext cx="85659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FC87"/>
              </a:buClr>
              <a:buSzPts val="3300"/>
              <a:buFont typeface="Arial"/>
              <a:buNone/>
              <a:defRPr>
                <a:solidFill>
                  <a:srgbClr val="00FC87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7" name="Google Shape;427;p62"/>
          <p:cNvSpPr txBox="1"/>
          <p:nvPr>
            <p:ph idx="1" type="body"/>
          </p:nvPr>
        </p:nvSpPr>
        <p:spPr>
          <a:xfrm>
            <a:off x="289111" y="1369219"/>
            <a:ext cx="2743200" cy="32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Char char="•"/>
              <a:defRPr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2pPr>
            <a:lvl3pPr indent="-32385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3pPr>
            <a:lvl4pPr indent="-3175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4pPr>
            <a:lvl5pPr indent="-3175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28" name="Google Shape;428;p62"/>
          <p:cNvSpPr txBox="1"/>
          <p:nvPr>
            <p:ph idx="2" type="body"/>
          </p:nvPr>
        </p:nvSpPr>
        <p:spPr>
          <a:xfrm>
            <a:off x="6111689" y="1369219"/>
            <a:ext cx="2743200" cy="32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Char char="•"/>
              <a:defRPr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2pPr>
            <a:lvl3pPr indent="-32385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3pPr>
            <a:lvl4pPr indent="-3175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4pPr>
            <a:lvl5pPr indent="-3175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29" name="Google Shape;429;p62"/>
          <p:cNvSpPr txBox="1"/>
          <p:nvPr>
            <p:ph idx="3" type="body"/>
          </p:nvPr>
        </p:nvSpPr>
        <p:spPr>
          <a:xfrm>
            <a:off x="3200400" y="1369219"/>
            <a:ext cx="2743200" cy="32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Char char="•"/>
              <a:defRPr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2pPr>
            <a:lvl3pPr indent="-32385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3pPr>
            <a:lvl4pPr indent="-3175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4pPr>
            <a:lvl5pPr indent="-3175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grpSp>
        <p:nvGrpSpPr>
          <p:cNvPr id="430" name="Google Shape;430;p62"/>
          <p:cNvGrpSpPr/>
          <p:nvPr/>
        </p:nvGrpSpPr>
        <p:grpSpPr>
          <a:xfrm flipH="1">
            <a:off x="0" y="1266349"/>
            <a:ext cx="8854889" cy="900"/>
            <a:chOff x="395642" y="5226048"/>
            <a:chExt cx="11806518" cy="1200"/>
          </a:xfrm>
        </p:grpSpPr>
        <p:cxnSp>
          <p:nvCxnSpPr>
            <p:cNvPr id="431" name="Google Shape;431;p62"/>
            <p:cNvCxnSpPr/>
            <p:nvPr/>
          </p:nvCxnSpPr>
          <p:spPr>
            <a:xfrm>
              <a:off x="395642" y="5226048"/>
              <a:ext cx="11796300" cy="1200"/>
            </a:xfrm>
            <a:prstGeom prst="straightConnector1">
              <a:avLst/>
            </a:prstGeom>
            <a:noFill/>
            <a:ln cap="flat" cmpd="sng" w="82550">
              <a:solidFill>
                <a:srgbClr val="26D07C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32" name="Google Shape;432;p62"/>
            <p:cNvCxnSpPr/>
            <p:nvPr/>
          </p:nvCxnSpPr>
          <p:spPr>
            <a:xfrm>
              <a:off x="11592560" y="5226048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353FB5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33" name="Google Shape;433;p62"/>
            <p:cNvCxnSpPr/>
            <p:nvPr/>
          </p:nvCxnSpPr>
          <p:spPr>
            <a:xfrm>
              <a:off x="10993120" y="5226048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A3299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34" name="Google Shape;434;p62"/>
            <p:cNvCxnSpPr/>
            <p:nvPr/>
          </p:nvCxnSpPr>
          <p:spPr>
            <a:xfrm>
              <a:off x="10393680" y="5226048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FF5943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35" name="Google Shape;435;p62"/>
            <p:cNvCxnSpPr/>
            <p:nvPr/>
          </p:nvCxnSpPr>
          <p:spPr>
            <a:xfrm>
              <a:off x="9794240" y="5226048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F0E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pic>
        <p:nvPicPr>
          <p:cNvPr id="436" name="Google Shape;436;p62"/>
          <p:cNvPicPr preferRelativeResize="0"/>
          <p:nvPr/>
        </p:nvPicPr>
        <p:blipFill rotWithShape="1">
          <a:blip r:embed="rId2">
            <a:alphaModFix/>
          </a:blip>
          <a:srcRect b="8257" l="8174" r="8520" t="8435"/>
          <a:stretch/>
        </p:blipFill>
        <p:spPr>
          <a:xfrm>
            <a:off x="8683439" y="4685585"/>
            <a:ext cx="342900" cy="3429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_Title + 4 Content">
  <p:cSld name="w_Title + 4 Content">
    <p:bg>
      <p:bgPr>
        <a:solidFill>
          <a:schemeClr val="dk1"/>
        </a:solidFill>
      </p:bgPr>
    </p:bg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63"/>
          <p:cNvSpPr txBox="1"/>
          <p:nvPr>
            <p:ph type="title"/>
          </p:nvPr>
        </p:nvSpPr>
        <p:spPr>
          <a:xfrm>
            <a:off x="289111" y="273844"/>
            <a:ext cx="85659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FC87"/>
              </a:buClr>
              <a:buSzPts val="3300"/>
              <a:buFont typeface="Arial"/>
              <a:buNone/>
              <a:defRPr>
                <a:solidFill>
                  <a:srgbClr val="00FC87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9" name="Google Shape;439;p63"/>
          <p:cNvSpPr txBox="1"/>
          <p:nvPr>
            <p:ph idx="1" type="body"/>
          </p:nvPr>
        </p:nvSpPr>
        <p:spPr>
          <a:xfrm>
            <a:off x="289111" y="1369219"/>
            <a:ext cx="4225800" cy="15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Char char="•"/>
              <a:defRPr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2pPr>
            <a:lvl3pPr indent="-32385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3pPr>
            <a:lvl4pPr indent="-3175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4pPr>
            <a:lvl5pPr indent="-3175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40" name="Google Shape;440;p63"/>
          <p:cNvSpPr txBox="1"/>
          <p:nvPr>
            <p:ph idx="2" type="body"/>
          </p:nvPr>
        </p:nvSpPr>
        <p:spPr>
          <a:xfrm>
            <a:off x="4629150" y="1369219"/>
            <a:ext cx="4225800" cy="15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Char char="•"/>
              <a:defRPr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2pPr>
            <a:lvl3pPr indent="-32385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3pPr>
            <a:lvl4pPr indent="-3175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4pPr>
            <a:lvl5pPr indent="-3175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grpSp>
        <p:nvGrpSpPr>
          <p:cNvPr id="441" name="Google Shape;441;p63"/>
          <p:cNvGrpSpPr/>
          <p:nvPr/>
        </p:nvGrpSpPr>
        <p:grpSpPr>
          <a:xfrm flipH="1">
            <a:off x="0" y="1266349"/>
            <a:ext cx="8854889" cy="900"/>
            <a:chOff x="395642" y="5226048"/>
            <a:chExt cx="11806518" cy="1200"/>
          </a:xfrm>
        </p:grpSpPr>
        <p:cxnSp>
          <p:nvCxnSpPr>
            <p:cNvPr id="442" name="Google Shape;442;p63"/>
            <p:cNvCxnSpPr/>
            <p:nvPr/>
          </p:nvCxnSpPr>
          <p:spPr>
            <a:xfrm>
              <a:off x="395642" y="5226048"/>
              <a:ext cx="11796300" cy="1200"/>
            </a:xfrm>
            <a:prstGeom prst="straightConnector1">
              <a:avLst/>
            </a:prstGeom>
            <a:noFill/>
            <a:ln cap="flat" cmpd="sng" w="82550">
              <a:solidFill>
                <a:srgbClr val="26D07C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43" name="Google Shape;443;p63"/>
            <p:cNvCxnSpPr/>
            <p:nvPr/>
          </p:nvCxnSpPr>
          <p:spPr>
            <a:xfrm>
              <a:off x="11592560" y="5226048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353FB5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44" name="Google Shape;444;p63"/>
            <p:cNvCxnSpPr/>
            <p:nvPr/>
          </p:nvCxnSpPr>
          <p:spPr>
            <a:xfrm>
              <a:off x="10993120" y="5226048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A3299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45" name="Google Shape;445;p63"/>
            <p:cNvCxnSpPr/>
            <p:nvPr/>
          </p:nvCxnSpPr>
          <p:spPr>
            <a:xfrm>
              <a:off x="10393680" y="5226048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FF5943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46" name="Google Shape;446;p63"/>
            <p:cNvCxnSpPr/>
            <p:nvPr/>
          </p:nvCxnSpPr>
          <p:spPr>
            <a:xfrm>
              <a:off x="9794240" y="5226048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F0E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447" name="Google Shape;447;p63"/>
          <p:cNvSpPr txBox="1"/>
          <p:nvPr>
            <p:ph idx="3" type="body"/>
          </p:nvPr>
        </p:nvSpPr>
        <p:spPr>
          <a:xfrm>
            <a:off x="289111" y="3047762"/>
            <a:ext cx="4225800" cy="15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Char char="•"/>
              <a:defRPr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2pPr>
            <a:lvl3pPr indent="-32385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3pPr>
            <a:lvl4pPr indent="-3175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4pPr>
            <a:lvl5pPr indent="-3175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48" name="Google Shape;448;p63"/>
          <p:cNvSpPr txBox="1"/>
          <p:nvPr>
            <p:ph idx="4" type="body"/>
          </p:nvPr>
        </p:nvSpPr>
        <p:spPr>
          <a:xfrm>
            <a:off x="4629150" y="3047762"/>
            <a:ext cx="4225800" cy="15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Char char="•"/>
              <a:defRPr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2pPr>
            <a:lvl3pPr indent="-32385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3pPr>
            <a:lvl4pPr indent="-3175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4pPr>
            <a:lvl5pPr indent="-3175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pic>
        <p:nvPicPr>
          <p:cNvPr id="449" name="Google Shape;449;p63"/>
          <p:cNvPicPr preferRelativeResize="0"/>
          <p:nvPr/>
        </p:nvPicPr>
        <p:blipFill rotWithShape="1">
          <a:blip r:embed="rId2">
            <a:alphaModFix/>
          </a:blip>
          <a:srcRect b="8257" l="8174" r="8520" t="8435"/>
          <a:stretch/>
        </p:blipFill>
        <p:spPr>
          <a:xfrm>
            <a:off x="8683439" y="4685585"/>
            <a:ext cx="342900" cy="3429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43" name="Google Shape;43;p7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4" name="Google Shape;44;p7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45" name="Google Shape;45;p7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6" name="Google Shape;46;p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Blank">
  <p:cSld name="2_Blank">
    <p:bg>
      <p:bgPr>
        <a:solidFill>
          <a:schemeClr val="dk1"/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6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53" name="Google Shape;453;p6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54" name="Google Shape;454;p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_Title + 4 Content 1">
  <p:cSld name="TWO_OBJECTS_2"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66"/>
          <p:cNvSpPr txBox="1"/>
          <p:nvPr>
            <p:ph type="title"/>
          </p:nvPr>
        </p:nvSpPr>
        <p:spPr>
          <a:xfrm>
            <a:off x="289111" y="273844"/>
            <a:ext cx="85659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FC87"/>
              </a:buClr>
              <a:buSzPts val="3300"/>
              <a:buFont typeface="Arial"/>
              <a:buNone/>
              <a:defRPr>
                <a:solidFill>
                  <a:srgbClr val="00FC87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57" name="Google Shape;457;p66"/>
          <p:cNvSpPr txBox="1"/>
          <p:nvPr>
            <p:ph idx="1" type="body"/>
          </p:nvPr>
        </p:nvSpPr>
        <p:spPr>
          <a:xfrm>
            <a:off x="289111" y="1369219"/>
            <a:ext cx="4225800" cy="15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defRPr>
            </a:lvl2pPr>
            <a:lvl3pPr indent="-32385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defRPr>
            </a:lvl3pPr>
            <a:lvl4pPr indent="-3175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defRPr>
            </a:lvl4pPr>
            <a:lvl5pPr indent="-3175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defRPr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58" name="Google Shape;458;p66"/>
          <p:cNvSpPr txBox="1"/>
          <p:nvPr>
            <p:ph idx="2" type="body"/>
          </p:nvPr>
        </p:nvSpPr>
        <p:spPr>
          <a:xfrm>
            <a:off x="4629150" y="1369219"/>
            <a:ext cx="4225800" cy="15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defRPr>
            </a:lvl2pPr>
            <a:lvl3pPr indent="-32385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defRPr>
            </a:lvl3pPr>
            <a:lvl4pPr indent="-3175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defRPr>
            </a:lvl4pPr>
            <a:lvl5pPr indent="-3175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defRPr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grpSp>
        <p:nvGrpSpPr>
          <p:cNvPr id="459" name="Google Shape;459;p66"/>
          <p:cNvGrpSpPr/>
          <p:nvPr/>
        </p:nvGrpSpPr>
        <p:grpSpPr>
          <a:xfrm flipH="1">
            <a:off x="0" y="1266349"/>
            <a:ext cx="8854889" cy="900"/>
            <a:chOff x="395642" y="5226048"/>
            <a:chExt cx="11806518" cy="1200"/>
          </a:xfrm>
        </p:grpSpPr>
        <p:cxnSp>
          <p:nvCxnSpPr>
            <p:cNvPr id="460" name="Google Shape;460;p66"/>
            <p:cNvCxnSpPr/>
            <p:nvPr/>
          </p:nvCxnSpPr>
          <p:spPr>
            <a:xfrm>
              <a:off x="395642" y="5226048"/>
              <a:ext cx="11796300" cy="1200"/>
            </a:xfrm>
            <a:prstGeom prst="straightConnector1">
              <a:avLst/>
            </a:prstGeom>
            <a:noFill/>
            <a:ln cap="flat" cmpd="sng" w="82550">
              <a:solidFill>
                <a:srgbClr val="26D07C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61" name="Google Shape;461;p66"/>
            <p:cNvCxnSpPr/>
            <p:nvPr/>
          </p:nvCxnSpPr>
          <p:spPr>
            <a:xfrm>
              <a:off x="11592560" y="5226048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353FB5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62" name="Google Shape;462;p66"/>
            <p:cNvCxnSpPr/>
            <p:nvPr/>
          </p:nvCxnSpPr>
          <p:spPr>
            <a:xfrm>
              <a:off x="10993120" y="5226048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A3299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63" name="Google Shape;463;p66"/>
            <p:cNvCxnSpPr/>
            <p:nvPr/>
          </p:nvCxnSpPr>
          <p:spPr>
            <a:xfrm>
              <a:off x="10393680" y="5226048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FF5943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64" name="Google Shape;464;p66"/>
            <p:cNvCxnSpPr/>
            <p:nvPr/>
          </p:nvCxnSpPr>
          <p:spPr>
            <a:xfrm>
              <a:off x="9794240" y="5226048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F0E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465" name="Google Shape;465;p66"/>
          <p:cNvSpPr txBox="1"/>
          <p:nvPr>
            <p:ph idx="3" type="body"/>
          </p:nvPr>
        </p:nvSpPr>
        <p:spPr>
          <a:xfrm>
            <a:off x="289111" y="3047762"/>
            <a:ext cx="4225800" cy="15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defRPr>
            </a:lvl2pPr>
            <a:lvl3pPr indent="-32385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defRPr>
            </a:lvl3pPr>
            <a:lvl4pPr indent="-3175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defRPr>
            </a:lvl4pPr>
            <a:lvl5pPr indent="-3175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defRPr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66" name="Google Shape;466;p66"/>
          <p:cNvSpPr txBox="1"/>
          <p:nvPr>
            <p:ph idx="4" type="body"/>
          </p:nvPr>
        </p:nvSpPr>
        <p:spPr>
          <a:xfrm>
            <a:off x="4629150" y="3047762"/>
            <a:ext cx="4225800" cy="15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defRPr>
            </a:lvl2pPr>
            <a:lvl3pPr indent="-32385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defRPr>
            </a:lvl3pPr>
            <a:lvl4pPr indent="-3175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defRPr>
            </a:lvl4pPr>
            <a:lvl5pPr indent="-3175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defRPr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pic>
        <p:nvPicPr>
          <p:cNvPr id="467" name="Google Shape;467;p66"/>
          <p:cNvPicPr preferRelativeResize="0"/>
          <p:nvPr/>
        </p:nvPicPr>
        <p:blipFill rotWithShape="1">
          <a:blip r:embed="rId2">
            <a:alphaModFix/>
          </a:blip>
          <a:srcRect b="8254" l="8172" r="8521" t="8438"/>
          <a:stretch/>
        </p:blipFill>
        <p:spPr>
          <a:xfrm>
            <a:off x="8683439" y="4685585"/>
            <a:ext cx="342900" cy="3429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_Title Slide_Pattern+Photo3">
  <p:cSld name="b_Title Slide_Pattern+Photo3"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9" name="Google Shape;469;p67"/>
          <p:cNvPicPr preferRelativeResize="0"/>
          <p:nvPr/>
        </p:nvPicPr>
        <p:blipFill rotWithShape="1">
          <a:blip r:embed="rId2">
            <a:alphaModFix/>
          </a:blip>
          <a:srcRect b="25195" l="9982" r="7988" t="5528"/>
          <a:stretch/>
        </p:blipFill>
        <p:spPr>
          <a:xfrm>
            <a:off x="-11430" y="-11430"/>
            <a:ext cx="9155427" cy="5154934"/>
          </a:xfrm>
          <a:prstGeom prst="rect">
            <a:avLst/>
          </a:prstGeom>
          <a:noFill/>
          <a:ln>
            <a:noFill/>
          </a:ln>
        </p:spPr>
      </p:pic>
      <p:sp>
        <p:nvSpPr>
          <p:cNvPr id="470" name="Google Shape;470;p67"/>
          <p:cNvSpPr txBox="1"/>
          <p:nvPr>
            <p:ph type="ctrTitle"/>
          </p:nvPr>
        </p:nvSpPr>
        <p:spPr>
          <a:xfrm>
            <a:off x="457200" y="514535"/>
            <a:ext cx="82296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FC87"/>
              </a:buClr>
              <a:buSzPts val="4500"/>
              <a:buFont typeface="Arial"/>
              <a:buNone/>
              <a:defRPr sz="4500">
                <a:solidFill>
                  <a:srgbClr val="00FC87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71" name="Google Shape;471;p67"/>
          <p:cNvSpPr txBox="1"/>
          <p:nvPr>
            <p:ph idx="1" type="subTitle"/>
          </p:nvPr>
        </p:nvSpPr>
        <p:spPr>
          <a:xfrm>
            <a:off x="457200" y="2374291"/>
            <a:ext cx="82296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9pPr>
          </a:lstStyle>
          <a:p/>
        </p:txBody>
      </p:sp>
      <p:grpSp>
        <p:nvGrpSpPr>
          <p:cNvPr id="472" name="Google Shape;472;p67"/>
          <p:cNvGrpSpPr/>
          <p:nvPr/>
        </p:nvGrpSpPr>
        <p:grpSpPr>
          <a:xfrm>
            <a:off x="26915" y="3966197"/>
            <a:ext cx="8958224" cy="1119992"/>
            <a:chOff x="752167" y="5091033"/>
            <a:chExt cx="11944299" cy="1493322"/>
          </a:xfrm>
        </p:grpSpPr>
        <p:pic>
          <p:nvPicPr>
            <p:cNvPr id="473" name="Google Shape;473;p6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0041670" y="5091033"/>
              <a:ext cx="2654796" cy="14933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74" name="Google Shape;474;p67"/>
            <p:cNvPicPr preferRelativeResize="0"/>
            <p:nvPr/>
          </p:nvPicPr>
          <p:blipFill rotWithShape="1">
            <a:blip r:embed="rId4">
              <a:alphaModFix/>
            </a:blip>
            <a:srcRect b="37923" l="881" r="37488" t="49907"/>
            <a:stretch/>
          </p:blipFill>
          <p:spPr>
            <a:xfrm>
              <a:off x="752167" y="5507032"/>
              <a:ext cx="9238378" cy="66132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_Title + 2 Content">
  <p:cSld name="b_Title + 2 Content"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68"/>
          <p:cNvSpPr txBox="1"/>
          <p:nvPr>
            <p:ph type="title"/>
          </p:nvPr>
        </p:nvSpPr>
        <p:spPr>
          <a:xfrm>
            <a:off x="289111" y="273844"/>
            <a:ext cx="85659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FC87"/>
              </a:buClr>
              <a:buSzPts val="3300"/>
              <a:buFont typeface="Arial"/>
              <a:buNone/>
              <a:defRPr>
                <a:solidFill>
                  <a:srgbClr val="00FC87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77" name="Google Shape;477;p68"/>
          <p:cNvSpPr txBox="1"/>
          <p:nvPr>
            <p:ph idx="1" type="body"/>
          </p:nvPr>
        </p:nvSpPr>
        <p:spPr>
          <a:xfrm>
            <a:off x="289111" y="1369219"/>
            <a:ext cx="4225800" cy="32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defRPr>
            </a:lvl2pPr>
            <a:lvl3pPr indent="-32385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defRPr>
            </a:lvl3pPr>
            <a:lvl4pPr indent="-3175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defRPr>
            </a:lvl4pPr>
            <a:lvl5pPr indent="-3175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defRPr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78" name="Google Shape;478;p68"/>
          <p:cNvSpPr txBox="1"/>
          <p:nvPr>
            <p:ph idx="2" type="body"/>
          </p:nvPr>
        </p:nvSpPr>
        <p:spPr>
          <a:xfrm>
            <a:off x="4629150" y="1369219"/>
            <a:ext cx="4225800" cy="32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defRPr>
            </a:lvl2pPr>
            <a:lvl3pPr indent="-32385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defRPr>
            </a:lvl3pPr>
            <a:lvl4pPr indent="-3175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defRPr>
            </a:lvl4pPr>
            <a:lvl5pPr indent="-3175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defRPr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grpSp>
        <p:nvGrpSpPr>
          <p:cNvPr id="479" name="Google Shape;479;p68"/>
          <p:cNvGrpSpPr/>
          <p:nvPr/>
        </p:nvGrpSpPr>
        <p:grpSpPr>
          <a:xfrm flipH="1">
            <a:off x="0" y="1266349"/>
            <a:ext cx="8854889" cy="900"/>
            <a:chOff x="395642" y="5226048"/>
            <a:chExt cx="11806518" cy="1200"/>
          </a:xfrm>
        </p:grpSpPr>
        <p:cxnSp>
          <p:nvCxnSpPr>
            <p:cNvPr id="480" name="Google Shape;480;p68"/>
            <p:cNvCxnSpPr/>
            <p:nvPr/>
          </p:nvCxnSpPr>
          <p:spPr>
            <a:xfrm>
              <a:off x="395642" y="5226048"/>
              <a:ext cx="11796300" cy="1200"/>
            </a:xfrm>
            <a:prstGeom prst="straightConnector1">
              <a:avLst/>
            </a:prstGeom>
            <a:noFill/>
            <a:ln cap="flat" cmpd="sng" w="82550">
              <a:solidFill>
                <a:srgbClr val="26D07C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81" name="Google Shape;481;p68"/>
            <p:cNvCxnSpPr/>
            <p:nvPr/>
          </p:nvCxnSpPr>
          <p:spPr>
            <a:xfrm>
              <a:off x="11592560" y="5226048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353FB5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82" name="Google Shape;482;p68"/>
            <p:cNvCxnSpPr/>
            <p:nvPr/>
          </p:nvCxnSpPr>
          <p:spPr>
            <a:xfrm>
              <a:off x="10993120" y="5226048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A3299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83" name="Google Shape;483;p68"/>
            <p:cNvCxnSpPr/>
            <p:nvPr/>
          </p:nvCxnSpPr>
          <p:spPr>
            <a:xfrm>
              <a:off x="10393680" y="5226048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FF5943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84" name="Google Shape;484;p68"/>
            <p:cNvCxnSpPr/>
            <p:nvPr/>
          </p:nvCxnSpPr>
          <p:spPr>
            <a:xfrm>
              <a:off x="9794240" y="5226048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F0E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pic>
        <p:nvPicPr>
          <p:cNvPr id="485" name="Google Shape;485;p68"/>
          <p:cNvPicPr preferRelativeResize="0"/>
          <p:nvPr/>
        </p:nvPicPr>
        <p:blipFill rotWithShape="1">
          <a:blip r:embed="rId2">
            <a:alphaModFix/>
          </a:blip>
          <a:srcRect b="8254" l="8172" r="8521" t="8438"/>
          <a:stretch/>
        </p:blipFill>
        <p:spPr>
          <a:xfrm>
            <a:off x="8683439" y="4685585"/>
            <a:ext cx="342900" cy="3429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_Title + Content + Photo (left)">
  <p:cSld name="b_Title + Content + Photo (left)"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69"/>
          <p:cNvSpPr/>
          <p:nvPr>
            <p:ph idx="2" type="pic"/>
          </p:nvPr>
        </p:nvSpPr>
        <p:spPr>
          <a:xfrm>
            <a:off x="-1" y="0"/>
            <a:ext cx="4541700" cy="5143500"/>
          </a:xfrm>
          <a:prstGeom prst="rect">
            <a:avLst/>
          </a:prstGeom>
          <a:noFill/>
          <a:ln>
            <a:noFill/>
          </a:ln>
        </p:spPr>
      </p:sp>
      <p:pic>
        <p:nvPicPr>
          <p:cNvPr id="488" name="Google Shape;488;p69"/>
          <p:cNvPicPr preferRelativeResize="0"/>
          <p:nvPr/>
        </p:nvPicPr>
        <p:blipFill rotWithShape="1">
          <a:blip r:embed="rId2">
            <a:alphaModFix/>
          </a:blip>
          <a:srcRect b="8254" l="8172" r="8521" t="8438"/>
          <a:stretch/>
        </p:blipFill>
        <p:spPr>
          <a:xfrm>
            <a:off x="8683439" y="4685585"/>
            <a:ext cx="342900" cy="3429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489" name="Google Shape;489;p69"/>
          <p:cNvSpPr txBox="1"/>
          <p:nvPr>
            <p:ph type="title"/>
          </p:nvPr>
        </p:nvSpPr>
        <p:spPr>
          <a:xfrm>
            <a:off x="4834890" y="164939"/>
            <a:ext cx="4020000" cy="1032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FC87"/>
              </a:buClr>
              <a:buSzPts val="3600"/>
              <a:buFont typeface="Arial"/>
              <a:buNone/>
              <a:defRPr sz="3600">
                <a:solidFill>
                  <a:srgbClr val="00FC87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90" name="Google Shape;490;p69"/>
          <p:cNvSpPr txBox="1"/>
          <p:nvPr>
            <p:ph idx="1" type="body"/>
          </p:nvPr>
        </p:nvSpPr>
        <p:spPr>
          <a:xfrm>
            <a:off x="4834890" y="1303020"/>
            <a:ext cx="40200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defRPr>
            </a:lvl2pPr>
            <a:lvl3pPr indent="-32385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defRPr>
            </a:lvl3pPr>
            <a:lvl4pPr indent="-3175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defRPr>
            </a:lvl4pPr>
            <a:lvl5pPr indent="-3175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defRPr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grpSp>
        <p:nvGrpSpPr>
          <p:cNvPr id="491" name="Google Shape;491;p69"/>
          <p:cNvGrpSpPr/>
          <p:nvPr/>
        </p:nvGrpSpPr>
        <p:grpSpPr>
          <a:xfrm rot="5400000">
            <a:off x="1997419" y="2568442"/>
            <a:ext cx="5149215" cy="902"/>
            <a:chOff x="5336539" y="5226048"/>
            <a:chExt cx="6865621" cy="1202"/>
          </a:xfrm>
        </p:grpSpPr>
        <p:cxnSp>
          <p:nvCxnSpPr>
            <p:cNvPr id="492" name="Google Shape;492;p69"/>
            <p:cNvCxnSpPr/>
            <p:nvPr/>
          </p:nvCxnSpPr>
          <p:spPr>
            <a:xfrm flipH="1" rot="-5400000">
              <a:off x="8759839" y="1802750"/>
              <a:ext cx="1200" cy="6847800"/>
            </a:xfrm>
            <a:prstGeom prst="straightConnector1">
              <a:avLst/>
            </a:prstGeom>
            <a:noFill/>
            <a:ln cap="flat" cmpd="sng" w="82550">
              <a:solidFill>
                <a:srgbClr val="26D07C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93" name="Google Shape;493;p69"/>
            <p:cNvCxnSpPr/>
            <p:nvPr/>
          </p:nvCxnSpPr>
          <p:spPr>
            <a:xfrm>
              <a:off x="11592560" y="5226048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353FB5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94" name="Google Shape;494;p69"/>
            <p:cNvCxnSpPr/>
            <p:nvPr/>
          </p:nvCxnSpPr>
          <p:spPr>
            <a:xfrm>
              <a:off x="10993120" y="5226049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A3299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95" name="Google Shape;495;p69"/>
            <p:cNvCxnSpPr/>
            <p:nvPr/>
          </p:nvCxnSpPr>
          <p:spPr>
            <a:xfrm>
              <a:off x="10393680" y="5226049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FF5943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96" name="Google Shape;496;p69"/>
            <p:cNvCxnSpPr/>
            <p:nvPr/>
          </p:nvCxnSpPr>
          <p:spPr>
            <a:xfrm>
              <a:off x="9794239" y="5226050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F0E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_Title + 3 Content">
  <p:cSld name="b_Title + 3 Content"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70"/>
          <p:cNvSpPr txBox="1"/>
          <p:nvPr>
            <p:ph type="title"/>
          </p:nvPr>
        </p:nvSpPr>
        <p:spPr>
          <a:xfrm>
            <a:off x="289111" y="273844"/>
            <a:ext cx="85659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FC87"/>
              </a:buClr>
              <a:buSzPts val="3300"/>
              <a:buFont typeface="Arial"/>
              <a:buNone/>
              <a:defRPr>
                <a:solidFill>
                  <a:srgbClr val="00FC87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99" name="Google Shape;499;p70"/>
          <p:cNvSpPr txBox="1"/>
          <p:nvPr>
            <p:ph idx="1" type="body"/>
          </p:nvPr>
        </p:nvSpPr>
        <p:spPr>
          <a:xfrm>
            <a:off x="289111" y="1369219"/>
            <a:ext cx="2743200" cy="32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defRPr>
            </a:lvl2pPr>
            <a:lvl3pPr indent="-32385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defRPr>
            </a:lvl3pPr>
            <a:lvl4pPr indent="-3175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defRPr>
            </a:lvl4pPr>
            <a:lvl5pPr indent="-3175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defRPr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500" name="Google Shape;500;p70"/>
          <p:cNvSpPr txBox="1"/>
          <p:nvPr>
            <p:ph idx="2" type="body"/>
          </p:nvPr>
        </p:nvSpPr>
        <p:spPr>
          <a:xfrm>
            <a:off x="6111689" y="1369219"/>
            <a:ext cx="2743200" cy="32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defRPr>
            </a:lvl2pPr>
            <a:lvl3pPr indent="-32385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defRPr>
            </a:lvl3pPr>
            <a:lvl4pPr indent="-3175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defRPr>
            </a:lvl4pPr>
            <a:lvl5pPr indent="-3175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defRPr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501" name="Google Shape;501;p70"/>
          <p:cNvSpPr txBox="1"/>
          <p:nvPr>
            <p:ph idx="3" type="body"/>
          </p:nvPr>
        </p:nvSpPr>
        <p:spPr>
          <a:xfrm>
            <a:off x="3200400" y="1369219"/>
            <a:ext cx="2743200" cy="32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defRPr>
            </a:lvl2pPr>
            <a:lvl3pPr indent="-32385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defRPr>
            </a:lvl3pPr>
            <a:lvl4pPr indent="-3175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defRPr>
            </a:lvl4pPr>
            <a:lvl5pPr indent="-3175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defRPr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grpSp>
        <p:nvGrpSpPr>
          <p:cNvPr id="502" name="Google Shape;502;p70"/>
          <p:cNvGrpSpPr/>
          <p:nvPr/>
        </p:nvGrpSpPr>
        <p:grpSpPr>
          <a:xfrm flipH="1">
            <a:off x="0" y="1266349"/>
            <a:ext cx="8854889" cy="900"/>
            <a:chOff x="395642" y="5226048"/>
            <a:chExt cx="11806518" cy="1200"/>
          </a:xfrm>
        </p:grpSpPr>
        <p:cxnSp>
          <p:nvCxnSpPr>
            <p:cNvPr id="503" name="Google Shape;503;p70"/>
            <p:cNvCxnSpPr/>
            <p:nvPr/>
          </p:nvCxnSpPr>
          <p:spPr>
            <a:xfrm>
              <a:off x="395642" y="5226048"/>
              <a:ext cx="11796300" cy="1200"/>
            </a:xfrm>
            <a:prstGeom prst="straightConnector1">
              <a:avLst/>
            </a:prstGeom>
            <a:noFill/>
            <a:ln cap="flat" cmpd="sng" w="82550">
              <a:solidFill>
                <a:srgbClr val="26D07C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04" name="Google Shape;504;p70"/>
            <p:cNvCxnSpPr/>
            <p:nvPr/>
          </p:nvCxnSpPr>
          <p:spPr>
            <a:xfrm>
              <a:off x="11592560" y="5226048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353FB5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05" name="Google Shape;505;p70"/>
            <p:cNvCxnSpPr/>
            <p:nvPr/>
          </p:nvCxnSpPr>
          <p:spPr>
            <a:xfrm>
              <a:off x="10993120" y="5226048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A3299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06" name="Google Shape;506;p70"/>
            <p:cNvCxnSpPr/>
            <p:nvPr/>
          </p:nvCxnSpPr>
          <p:spPr>
            <a:xfrm>
              <a:off x="10393680" y="5226048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FF5943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07" name="Google Shape;507;p70"/>
            <p:cNvCxnSpPr/>
            <p:nvPr/>
          </p:nvCxnSpPr>
          <p:spPr>
            <a:xfrm>
              <a:off x="9794240" y="5226048"/>
              <a:ext cx="609600" cy="0"/>
            </a:xfrm>
            <a:prstGeom prst="straightConnector1">
              <a:avLst/>
            </a:prstGeom>
            <a:noFill/>
            <a:ln cap="flat" cmpd="sng" w="82550">
              <a:solidFill>
                <a:srgbClr val="F0E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pic>
        <p:nvPicPr>
          <p:cNvPr id="508" name="Google Shape;508;p70"/>
          <p:cNvPicPr preferRelativeResize="0"/>
          <p:nvPr/>
        </p:nvPicPr>
        <p:blipFill rotWithShape="1">
          <a:blip r:embed="rId2">
            <a:alphaModFix/>
          </a:blip>
          <a:srcRect b="8254" l="8172" r="8521" t="8438"/>
          <a:stretch/>
        </p:blipFill>
        <p:spPr>
          <a:xfrm>
            <a:off x="8683439" y="4685585"/>
            <a:ext cx="342900" cy="3429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9.xml"/><Relationship Id="rId4" Type="http://schemas.openxmlformats.org/officeDocument/2006/relationships/slideLayout" Target="../slideLayouts/slideLayout20.xml"/><Relationship Id="rId5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3.xml"/><Relationship Id="rId8" Type="http://schemas.openxmlformats.org/officeDocument/2006/relationships/theme" Target="../theme/theme5.xml"/></Relationships>
</file>

<file path=ppt/slideMasters/_rels/slideMaster3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34.xml"/><Relationship Id="rId22" Type="http://schemas.openxmlformats.org/officeDocument/2006/relationships/slideLayout" Target="../slideLayouts/slideLayout45.xml"/><Relationship Id="rId10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44.xml"/><Relationship Id="rId13" Type="http://schemas.openxmlformats.org/officeDocument/2006/relationships/slideLayout" Target="../slideLayouts/slideLayout36.xml"/><Relationship Id="rId12" Type="http://schemas.openxmlformats.org/officeDocument/2006/relationships/slideLayout" Target="../slideLayouts/slideLayout35.xml"/><Relationship Id="rId23" Type="http://schemas.openxmlformats.org/officeDocument/2006/relationships/theme" Target="../theme/theme3.xml"/><Relationship Id="rId1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5" Type="http://schemas.openxmlformats.org/officeDocument/2006/relationships/slideLayout" Target="../slideLayouts/slideLayout38.xml"/><Relationship Id="rId14" Type="http://schemas.openxmlformats.org/officeDocument/2006/relationships/slideLayout" Target="../slideLayouts/slideLayout37.xml"/><Relationship Id="rId17" Type="http://schemas.openxmlformats.org/officeDocument/2006/relationships/slideLayout" Target="../slideLayouts/slideLayout40.xml"/><Relationship Id="rId16" Type="http://schemas.openxmlformats.org/officeDocument/2006/relationships/slideLayout" Target="../slideLayouts/slideLayout39.xml"/><Relationship Id="rId5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42.xml"/><Relationship Id="rId6" Type="http://schemas.openxmlformats.org/officeDocument/2006/relationships/slideLayout" Target="../slideLayouts/slideLayout29.xml"/><Relationship Id="rId18" Type="http://schemas.openxmlformats.org/officeDocument/2006/relationships/slideLayout" Target="../slideLayouts/slideLayout41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/Relationships>
</file>

<file path=ppt/slideMasters/_rels/slideMaster4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65.xml"/><Relationship Id="rId11" Type="http://schemas.openxmlformats.org/officeDocument/2006/relationships/slideLayout" Target="../slideLayouts/slideLayout56.xml"/><Relationship Id="rId22" Type="http://schemas.openxmlformats.org/officeDocument/2006/relationships/theme" Target="../theme/theme1.xml"/><Relationship Id="rId10" Type="http://schemas.openxmlformats.org/officeDocument/2006/relationships/slideLayout" Target="../slideLayouts/slideLayout55.xml"/><Relationship Id="rId21" Type="http://schemas.openxmlformats.org/officeDocument/2006/relationships/slideLayout" Target="../slideLayouts/slideLayout66.xml"/><Relationship Id="rId13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7.xml"/><Relationship Id="rId1" Type="http://schemas.openxmlformats.org/officeDocument/2006/relationships/slideLayout" Target="../slideLayouts/slideLayout46.xml"/><Relationship Id="rId2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8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Relationship Id="rId15" Type="http://schemas.openxmlformats.org/officeDocument/2006/relationships/slideLayout" Target="../slideLayouts/slideLayout60.xml"/><Relationship Id="rId14" Type="http://schemas.openxmlformats.org/officeDocument/2006/relationships/slideLayout" Target="../slideLayouts/slideLayout59.xml"/><Relationship Id="rId17" Type="http://schemas.openxmlformats.org/officeDocument/2006/relationships/slideLayout" Target="../slideLayouts/slideLayout62.xml"/><Relationship Id="rId16" Type="http://schemas.openxmlformats.org/officeDocument/2006/relationships/slideLayout" Target="../slideLayouts/slideLayout61.xml"/><Relationship Id="rId5" Type="http://schemas.openxmlformats.org/officeDocument/2006/relationships/slideLayout" Target="../slideLayouts/slideLayout50.xml"/><Relationship Id="rId19" Type="http://schemas.openxmlformats.org/officeDocument/2006/relationships/slideLayout" Target="../slideLayouts/slideLayout64.xml"/><Relationship Id="rId6" Type="http://schemas.openxmlformats.org/officeDocument/2006/relationships/slideLayout" Target="../slideLayouts/slideLayout51.xml"/><Relationship Id="rId18" Type="http://schemas.openxmlformats.org/officeDocument/2006/relationships/slideLayout" Target="../slideLayouts/slideLayout63.xml"/><Relationship Id="rId7" Type="http://schemas.openxmlformats.org/officeDocument/2006/relationships/slideLayout" Target="../slideLayouts/slideLayout52.xml"/><Relationship Id="rId8" Type="http://schemas.openxmlformats.org/officeDocument/2006/relationships/slideLayout" Target="../slideLayouts/slideLayout5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8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Google Shape;121;p18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2" name="Google Shape;122;p18"/>
          <p:cNvSpPr txBox="1"/>
          <p:nvPr>
            <p:ph idx="10" type="dt"/>
          </p:nvPr>
        </p:nvSpPr>
        <p:spPr>
          <a:xfrm>
            <a:off x="457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3" name="Google Shape;123;p18"/>
          <p:cNvSpPr txBox="1"/>
          <p:nvPr>
            <p:ph idx="11" type="ftr"/>
          </p:nvPr>
        </p:nvSpPr>
        <p:spPr>
          <a:xfrm>
            <a:off x="3124202" y="4767264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4" name="Google Shape;124;p18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/>
          <p:nvPr>
            <p:ph type="title"/>
          </p:nvPr>
        </p:nvSpPr>
        <p:spPr>
          <a:xfrm>
            <a:off x="289111" y="273844"/>
            <a:ext cx="85659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FC87"/>
              </a:buClr>
              <a:buSzPts val="3300"/>
              <a:buFont typeface="Arial"/>
              <a:buNone/>
              <a:defRPr b="0" i="0" sz="3300" u="none" cap="none" strike="noStrike">
                <a:solidFill>
                  <a:srgbClr val="00FC8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26"/>
          <p:cNvSpPr txBox="1"/>
          <p:nvPr>
            <p:ph idx="1" type="body"/>
          </p:nvPr>
        </p:nvSpPr>
        <p:spPr>
          <a:xfrm>
            <a:off x="289111" y="1369219"/>
            <a:ext cx="85659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lt1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  <p:sldLayoutId id="2147483684" r:id="rId14"/>
    <p:sldLayoutId id="2147483685" r:id="rId15"/>
    <p:sldLayoutId id="2147483686" r:id="rId16"/>
    <p:sldLayoutId id="2147483687" r:id="rId17"/>
    <p:sldLayoutId id="2147483688" r:id="rId18"/>
    <p:sldLayoutId id="2147483689" r:id="rId19"/>
    <p:sldLayoutId id="2147483690" r:id="rId20"/>
    <p:sldLayoutId id="2147483691" r:id="rId21"/>
    <p:sldLayoutId id="2147483692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49"/>
          <p:cNvSpPr txBox="1"/>
          <p:nvPr>
            <p:ph type="title"/>
          </p:nvPr>
        </p:nvSpPr>
        <p:spPr>
          <a:xfrm>
            <a:off x="289111" y="273844"/>
            <a:ext cx="85659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FC87"/>
              </a:buClr>
              <a:buSzPts val="3300"/>
              <a:buFont typeface="Arial"/>
              <a:buNone/>
              <a:defRPr b="0" i="0" sz="3300" u="none" cap="none" strike="noStrike">
                <a:solidFill>
                  <a:srgbClr val="00FC8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8" name="Google Shape;328;p49"/>
          <p:cNvSpPr txBox="1"/>
          <p:nvPr>
            <p:ph idx="1" type="body"/>
          </p:nvPr>
        </p:nvSpPr>
        <p:spPr>
          <a:xfrm>
            <a:off x="289111" y="1369219"/>
            <a:ext cx="85659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lt1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  <p:sldLayoutId id="2147483704" r:id="rId12"/>
    <p:sldLayoutId id="2147483705" r:id="rId13"/>
    <p:sldLayoutId id="2147483706" r:id="rId14"/>
    <p:sldLayoutId id="2147483707" r:id="rId15"/>
    <p:sldLayoutId id="2147483708" r:id="rId16"/>
    <p:sldLayoutId id="2147483709" r:id="rId17"/>
    <p:sldLayoutId id="2147483710" r:id="rId18"/>
    <p:sldLayoutId id="2147483711" r:id="rId19"/>
    <p:sldLayoutId id="2147483712" r:id="rId20"/>
    <p:sldLayoutId id="2147483713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8.jpg"/><Relationship Id="rId4" Type="http://schemas.openxmlformats.org/officeDocument/2006/relationships/image" Target="../media/image15.png"/><Relationship Id="rId5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png"/><Relationship Id="rId4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1.png"/><Relationship Id="rId4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Relationship Id="rId4" Type="http://schemas.openxmlformats.org/officeDocument/2006/relationships/image" Target="../media/image1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4.png"/><Relationship Id="rId4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6.png"/><Relationship Id="rId4" Type="http://schemas.openxmlformats.org/officeDocument/2006/relationships/image" Target="../media/image16.png"/><Relationship Id="rId5" Type="http://schemas.openxmlformats.org/officeDocument/2006/relationships/image" Target="../media/image2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7.png"/><Relationship Id="rId4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4" name="Google Shape;514;p71"/>
          <p:cNvPicPr preferRelativeResize="0"/>
          <p:nvPr/>
        </p:nvPicPr>
        <p:blipFill rotWithShape="1">
          <a:blip r:embed="rId3">
            <a:alphaModFix/>
          </a:blip>
          <a:srcRect b="247" l="0" r="0" t="36203"/>
          <a:stretch/>
        </p:blipFill>
        <p:spPr>
          <a:xfrm>
            <a:off x="1" y="-390833"/>
            <a:ext cx="9143998" cy="3856703"/>
          </a:xfrm>
          <a:prstGeom prst="rect">
            <a:avLst/>
          </a:prstGeom>
          <a:noFill/>
          <a:ln>
            <a:noFill/>
          </a:ln>
        </p:spPr>
      </p:pic>
      <p:sp>
        <p:nvSpPr>
          <p:cNvPr id="515" name="Google Shape;515;p71"/>
          <p:cNvSpPr txBox="1"/>
          <p:nvPr/>
        </p:nvSpPr>
        <p:spPr>
          <a:xfrm>
            <a:off x="88625" y="2318325"/>
            <a:ext cx="8879700" cy="10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n" sz="3600" u="none" cap="none" strike="noStrik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MinneMUDAC 2025 Data Challenge</a:t>
            </a:r>
            <a:endParaRPr b="0" i="0" sz="1100" u="none" cap="none" strike="noStrike">
              <a:solidFill>
                <a:srgbClr val="000000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" sz="3000" u="none" cap="none" strike="noStrik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March 2025</a:t>
            </a:r>
            <a:endParaRPr b="0" i="0" sz="3000" u="none" cap="none" strike="noStrike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516" name="Google Shape;516;p71"/>
          <p:cNvSpPr/>
          <p:nvPr/>
        </p:nvSpPr>
        <p:spPr>
          <a:xfrm>
            <a:off x="0" y="3422574"/>
            <a:ext cx="9144000" cy="66000"/>
          </a:xfrm>
          <a:prstGeom prst="rect">
            <a:avLst/>
          </a:prstGeom>
          <a:solidFill>
            <a:srgbClr val="26D07C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17" name="Google Shape;517;p7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238302" y="3789823"/>
            <a:ext cx="2247376" cy="102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8" name="Google Shape;518;p7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14051" y="3596199"/>
            <a:ext cx="1414875" cy="141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https://mail.google.com/mail/u/0?ui=2&amp;ik=6072774004&amp;attid=0.1&amp;permmsgid=msg-f:1691169061999446532&amp;th=17783d4d3b9b8a04&amp;view=fimg&amp;sz=s0-l75-ft&amp;attbid=ANGjdJ_Cq8K9y_EVrTzPa9H-cg7XrR8y1A_D_5q2C3tMm4qCnC1bcGnF_WVcbRHVOio4-jCCkrIXtr-JvJE_IVNGg3cw3JFIUrXoHFk4tKhiCvWHekGie-Y8HQzwlA8&amp;disp=emb&amp;realattid=ab24a17034ce7ce5_0.1.1" id="524" name="Google Shape;524;p72"/>
          <p:cNvSpPr/>
          <p:nvPr/>
        </p:nvSpPr>
        <p:spPr>
          <a:xfrm>
            <a:off x="155575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5" name="Google Shape;525;p72"/>
          <p:cNvSpPr txBox="1"/>
          <p:nvPr>
            <p:ph idx="4294967295" type="title"/>
          </p:nvPr>
        </p:nvSpPr>
        <p:spPr>
          <a:xfrm>
            <a:off x="462000" y="236400"/>
            <a:ext cx="82200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200">
                <a:solidFill>
                  <a:srgbClr val="212121"/>
                </a:solidFill>
                <a:latin typeface="Zilla Slab"/>
                <a:ea typeface="Zilla Slab"/>
                <a:cs typeface="Zilla Slab"/>
                <a:sym typeface="Zilla Slab"/>
              </a:rPr>
              <a:t>We are Big Brothers Big Sisters Twin Cities!</a:t>
            </a:r>
            <a:endParaRPr b="1" sz="3200">
              <a:solidFill>
                <a:srgbClr val="212121"/>
              </a:solidFill>
              <a:latin typeface="Zilla Slab"/>
              <a:ea typeface="Zilla Slab"/>
              <a:cs typeface="Zilla Slab"/>
              <a:sym typeface="Zilla Slab"/>
            </a:endParaRPr>
          </a:p>
        </p:txBody>
      </p:sp>
      <p:pic>
        <p:nvPicPr>
          <p:cNvPr id="526" name="Google Shape;526;p7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4586141"/>
            <a:ext cx="9144000" cy="404968"/>
          </a:xfrm>
          <a:prstGeom prst="rect">
            <a:avLst/>
          </a:prstGeom>
          <a:noFill/>
          <a:ln>
            <a:noFill/>
          </a:ln>
        </p:spPr>
      </p:pic>
      <p:sp>
        <p:nvSpPr>
          <p:cNvPr id="527" name="Google Shape;527;p72"/>
          <p:cNvSpPr txBox="1"/>
          <p:nvPr/>
        </p:nvSpPr>
        <p:spPr>
          <a:xfrm>
            <a:off x="630375" y="1280650"/>
            <a:ext cx="6156600" cy="276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Zilla Slab Medium"/>
              <a:buChar char="●"/>
            </a:pPr>
            <a:r>
              <a:rPr b="0" i="0" lang="en" sz="21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Zilla Slab Medium"/>
                <a:ea typeface="Zilla Slab Medium"/>
                <a:cs typeface="Zilla Slab Medium"/>
                <a:sym typeface="Zilla Slab Medium"/>
              </a:rPr>
              <a:t>Youth mentoring organization</a:t>
            </a:r>
            <a:endParaRPr b="0" i="0" sz="2100" u="none" cap="none" strike="noStrike">
              <a:solidFill>
                <a:schemeClr val="dk1"/>
              </a:solidFill>
              <a:highlight>
                <a:schemeClr val="lt1"/>
              </a:highlight>
              <a:latin typeface="Zilla Slab Medium"/>
              <a:ea typeface="Zilla Slab Medium"/>
              <a:cs typeface="Zilla Slab Medium"/>
              <a:sym typeface="Zilla Slab Medium"/>
            </a:endParaRPr>
          </a:p>
          <a:p>
            <a:pPr indent="-3619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Zilla Slab Medium"/>
              <a:buChar char="●"/>
            </a:pPr>
            <a:r>
              <a:rPr b="0" i="0" lang="en" sz="21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Zilla Slab Medium"/>
                <a:ea typeface="Zilla Slab Medium"/>
                <a:cs typeface="Zilla Slab Medium"/>
                <a:sym typeface="Zilla Slab Medium"/>
              </a:rPr>
              <a:t>Founded in 1920</a:t>
            </a:r>
            <a:endParaRPr b="0" i="0" sz="2100" u="none" cap="none" strike="noStrike">
              <a:solidFill>
                <a:schemeClr val="dk1"/>
              </a:solidFill>
              <a:highlight>
                <a:schemeClr val="lt1"/>
              </a:highlight>
              <a:latin typeface="Zilla Slab Medium"/>
              <a:ea typeface="Zilla Slab Medium"/>
              <a:cs typeface="Zilla Slab Medium"/>
              <a:sym typeface="Zilla Slab Medium"/>
            </a:endParaRPr>
          </a:p>
          <a:p>
            <a:pPr indent="-3619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Zilla Slab Medium"/>
              <a:buChar char="●"/>
            </a:pPr>
            <a:r>
              <a:rPr b="0" i="0" lang="en" sz="21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Zilla Slab Medium"/>
                <a:ea typeface="Zilla Slab Medium"/>
                <a:cs typeface="Zilla Slab Medium"/>
                <a:sym typeface="Zilla Slab Medium"/>
              </a:rPr>
              <a:t>National Federation of 230 agencies</a:t>
            </a:r>
            <a:endParaRPr b="0" i="0" sz="2000" u="none" cap="none" strike="noStrike">
              <a:solidFill>
                <a:schemeClr val="dk1"/>
              </a:solidFill>
              <a:highlight>
                <a:schemeClr val="lt1"/>
              </a:highlight>
              <a:latin typeface="Zilla Slab Medium"/>
              <a:ea typeface="Zilla Slab Medium"/>
              <a:cs typeface="Zilla Slab Medium"/>
              <a:sym typeface="Zilla Slab Medium"/>
            </a:endParaRPr>
          </a:p>
          <a:p>
            <a:pPr indent="-3365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Zilla Slab Medium"/>
              <a:buChar char="○"/>
            </a:pPr>
            <a:r>
              <a:rPr b="0" i="0" lang="en" sz="17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Zilla Slab Medium"/>
                <a:ea typeface="Zilla Slab Medium"/>
                <a:cs typeface="Zilla Slab Medium"/>
                <a:sym typeface="Zilla Slab Medium"/>
              </a:rPr>
              <a:t>Twin Cities a Top Ten for # of youth served</a:t>
            </a:r>
            <a:endParaRPr b="0" i="0" sz="2100" u="none" cap="none" strike="noStrike">
              <a:solidFill>
                <a:schemeClr val="dk1"/>
              </a:solidFill>
              <a:highlight>
                <a:schemeClr val="lt1"/>
              </a:highlight>
              <a:latin typeface="Zilla Slab Medium"/>
              <a:ea typeface="Zilla Slab Medium"/>
              <a:cs typeface="Zilla Slab Medium"/>
              <a:sym typeface="Zilla Slab Medium"/>
            </a:endParaRPr>
          </a:p>
          <a:p>
            <a:pPr indent="-3619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Zilla Slab Medium"/>
              <a:buChar char="●"/>
            </a:pPr>
            <a:r>
              <a:rPr b="0" i="0" lang="en" sz="21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Zilla Slab Medium"/>
                <a:ea typeface="Zilla Slab Medium"/>
                <a:cs typeface="Zilla Slab Medium"/>
                <a:sym typeface="Zilla Slab Medium"/>
              </a:rPr>
              <a:t>Serves the five-county Twin Cities area</a:t>
            </a:r>
            <a:endParaRPr b="0" i="0" sz="1700" u="none" cap="none" strike="noStrike">
              <a:solidFill>
                <a:schemeClr val="dk1"/>
              </a:solidFill>
              <a:highlight>
                <a:schemeClr val="lt1"/>
              </a:highlight>
              <a:latin typeface="Zilla Slab Medium"/>
              <a:ea typeface="Zilla Slab Medium"/>
              <a:cs typeface="Zilla Slab Medium"/>
              <a:sym typeface="Zilla Slab Medium"/>
            </a:endParaRPr>
          </a:p>
        </p:txBody>
      </p:sp>
      <p:pic>
        <p:nvPicPr>
          <p:cNvPr id="528" name="Google Shape;528;p7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186550" y="1454550"/>
            <a:ext cx="2598525" cy="2593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4" name="Google Shape;534;p73"/>
          <p:cNvPicPr preferRelativeResize="0"/>
          <p:nvPr/>
        </p:nvPicPr>
        <p:blipFill rotWithShape="1">
          <a:blip r:embed="rId3">
            <a:alphaModFix/>
          </a:blip>
          <a:srcRect b="0" l="0" r="7534" t="0"/>
          <a:stretch/>
        </p:blipFill>
        <p:spPr>
          <a:xfrm>
            <a:off x="6776675" y="0"/>
            <a:ext cx="236732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descr="https://mail.google.com/mail/u/0?ui=2&amp;ik=6072774004&amp;attid=0.1&amp;permmsgid=msg-f:1691169061999446532&amp;th=17783d4d3b9b8a04&amp;view=fimg&amp;sz=s0-l75-ft&amp;attbid=ANGjdJ_Cq8K9y_EVrTzPa9H-cg7XrR8y1A_D_5q2C3tMm4qCnC1bcGnF_WVcbRHVOio4-jCCkrIXtr-JvJE_IVNGg3cw3JFIUrXoHFk4tKhiCvWHekGie-Y8HQzwlA8&amp;disp=emb&amp;realattid=ab24a17034ce7ce5_0.1.1" id="535" name="Google Shape;535;p73"/>
          <p:cNvSpPr/>
          <p:nvPr/>
        </p:nvSpPr>
        <p:spPr>
          <a:xfrm>
            <a:off x="155575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6" name="Google Shape;536;p73"/>
          <p:cNvSpPr txBox="1"/>
          <p:nvPr>
            <p:ph idx="4294967295" type="title"/>
          </p:nvPr>
        </p:nvSpPr>
        <p:spPr>
          <a:xfrm>
            <a:off x="462000" y="236400"/>
            <a:ext cx="82200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200">
                <a:solidFill>
                  <a:srgbClr val="212121"/>
                </a:solidFill>
                <a:latin typeface="Zilla Slab"/>
                <a:ea typeface="Zilla Slab"/>
                <a:cs typeface="Zilla Slab"/>
                <a:sym typeface="Zilla Slab"/>
              </a:rPr>
              <a:t>Our Programs</a:t>
            </a:r>
            <a:endParaRPr b="1" sz="3200">
              <a:solidFill>
                <a:srgbClr val="212121"/>
              </a:solidFill>
              <a:latin typeface="Zilla Slab"/>
              <a:ea typeface="Zilla Slab"/>
              <a:cs typeface="Zilla Slab"/>
              <a:sym typeface="Zilla Slab"/>
            </a:endParaRPr>
          </a:p>
        </p:txBody>
      </p:sp>
      <p:pic>
        <p:nvPicPr>
          <p:cNvPr id="537" name="Google Shape;537;p7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4586141"/>
            <a:ext cx="9144000" cy="404968"/>
          </a:xfrm>
          <a:prstGeom prst="rect">
            <a:avLst/>
          </a:prstGeom>
          <a:noFill/>
          <a:ln>
            <a:noFill/>
          </a:ln>
        </p:spPr>
      </p:pic>
      <p:sp>
        <p:nvSpPr>
          <p:cNvPr id="538" name="Google Shape;538;p73"/>
          <p:cNvSpPr txBox="1"/>
          <p:nvPr/>
        </p:nvSpPr>
        <p:spPr>
          <a:xfrm>
            <a:off x="639350" y="1363500"/>
            <a:ext cx="6156600" cy="24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3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Zilla Slab"/>
                <a:ea typeface="Zilla Slab"/>
                <a:cs typeface="Zilla Slab"/>
                <a:sym typeface="Zilla Slab"/>
              </a:rPr>
              <a:t>Served 2,200 youth in 2024 </a:t>
            </a:r>
            <a:r>
              <a:rPr b="0" i="0" lang="en" sz="23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Zilla Slab Medium"/>
                <a:ea typeface="Zilla Slab Medium"/>
                <a:cs typeface="Zilla Slab Medium"/>
                <a:sym typeface="Zilla Slab Medium"/>
              </a:rPr>
              <a:t>through:</a:t>
            </a:r>
            <a:endParaRPr b="0" i="0" sz="2300" u="none" cap="none" strike="noStrike">
              <a:solidFill>
                <a:schemeClr val="dk1"/>
              </a:solidFill>
              <a:highlight>
                <a:schemeClr val="lt1"/>
              </a:highlight>
              <a:latin typeface="Zilla Slab Medium"/>
              <a:ea typeface="Zilla Slab Medium"/>
              <a:cs typeface="Zilla Slab Medium"/>
              <a:sym typeface="Zilla Slab Medium"/>
            </a:endParaRPr>
          </a:p>
          <a:p>
            <a:pPr indent="-3492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Zilla Slab"/>
              <a:buChar char="●"/>
            </a:pPr>
            <a:r>
              <a:rPr b="1" i="0" lang="en" sz="19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Zilla Slab"/>
                <a:ea typeface="Zilla Slab"/>
                <a:cs typeface="Zilla Slab"/>
                <a:sym typeface="Zilla Slab"/>
              </a:rPr>
              <a:t>Community-Based Program - Challenge Data!</a:t>
            </a:r>
            <a:endParaRPr b="1" i="0" sz="1900" u="none" cap="none" strike="noStrike">
              <a:solidFill>
                <a:schemeClr val="dk1"/>
              </a:solidFill>
              <a:highlight>
                <a:schemeClr val="lt1"/>
              </a:highlight>
              <a:latin typeface="Zilla Slab"/>
              <a:ea typeface="Zilla Slab"/>
              <a:cs typeface="Zilla Slab"/>
              <a:sym typeface="Zilla Slab"/>
            </a:endParaRPr>
          </a:p>
          <a:p>
            <a:pPr indent="-3492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Zilla Slab Medium"/>
              <a:buChar char="●"/>
            </a:pPr>
            <a:r>
              <a:rPr b="0" i="0" lang="en" sz="19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Zilla Slab Medium"/>
                <a:ea typeface="Zilla Slab Medium"/>
                <a:cs typeface="Zilla Slab Medium"/>
                <a:sym typeface="Zilla Slab Medium"/>
              </a:rPr>
              <a:t>School-Based Program</a:t>
            </a:r>
            <a:endParaRPr b="0" i="0" sz="1900" u="none" cap="none" strike="noStrike">
              <a:solidFill>
                <a:schemeClr val="dk1"/>
              </a:solidFill>
              <a:highlight>
                <a:schemeClr val="lt1"/>
              </a:highlight>
              <a:latin typeface="Zilla Slab Medium"/>
              <a:ea typeface="Zilla Slab Medium"/>
              <a:cs typeface="Zilla Slab Medium"/>
              <a:sym typeface="Zilla Slab Medium"/>
            </a:endParaRPr>
          </a:p>
          <a:p>
            <a:pPr indent="-3492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Zilla Slab Medium"/>
              <a:buChar char="●"/>
            </a:pPr>
            <a:r>
              <a:rPr b="0" i="0" lang="en" sz="19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Zilla Slab Medium"/>
                <a:ea typeface="Zilla Slab Medium"/>
                <a:cs typeface="Zilla Slab Medium"/>
                <a:sym typeface="Zilla Slab Medium"/>
              </a:rPr>
              <a:t>Big Futures / career and future readiness</a:t>
            </a:r>
            <a:endParaRPr b="0" i="0" sz="1900" u="none" cap="none" strike="noStrike">
              <a:solidFill>
                <a:schemeClr val="dk1"/>
              </a:solidFill>
              <a:highlight>
                <a:schemeClr val="lt1"/>
              </a:highlight>
              <a:latin typeface="Zilla Slab Medium"/>
              <a:ea typeface="Zilla Slab Medium"/>
              <a:cs typeface="Zilla Slab Medium"/>
              <a:sym typeface="Zilla Slab Medium"/>
            </a:endParaRPr>
          </a:p>
          <a:p>
            <a:pPr indent="-3492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Zilla Slab Medium"/>
              <a:buChar char="●"/>
            </a:pPr>
            <a:r>
              <a:rPr b="0" i="0" lang="en" sz="19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Zilla Slab Medium"/>
                <a:ea typeface="Zilla Slab Medium"/>
                <a:cs typeface="Zilla Slab Medium"/>
                <a:sym typeface="Zilla Slab Medium"/>
              </a:rPr>
              <a:t>Free Arts </a:t>
            </a:r>
            <a:endParaRPr b="0" i="0" sz="1900" u="none" cap="none" strike="noStrike">
              <a:solidFill>
                <a:schemeClr val="dk1"/>
              </a:solidFill>
              <a:highlight>
                <a:schemeClr val="lt1"/>
              </a:highlight>
              <a:latin typeface="Zilla Slab Medium"/>
              <a:ea typeface="Zilla Slab Medium"/>
              <a:cs typeface="Zilla Slab Medium"/>
              <a:sym typeface="Zilla Slab Medium"/>
            </a:endParaRPr>
          </a:p>
          <a:p>
            <a:pPr indent="-3492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Zilla Slab Medium"/>
              <a:buChar char="●"/>
            </a:pPr>
            <a:r>
              <a:rPr b="0" i="0" lang="en" sz="19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Zilla Slab Medium"/>
                <a:ea typeface="Zilla Slab Medium"/>
                <a:cs typeface="Zilla Slab Medium"/>
                <a:sym typeface="Zilla Slab Medium"/>
              </a:rPr>
              <a:t>1:1 and group mentoring programs</a:t>
            </a:r>
            <a:endParaRPr b="0" i="0" sz="1900" u="none" cap="none" strike="noStrike">
              <a:solidFill>
                <a:schemeClr val="dk1"/>
              </a:solidFill>
              <a:highlight>
                <a:schemeClr val="lt1"/>
              </a:highlight>
              <a:latin typeface="Zilla Slab Medium"/>
              <a:ea typeface="Zilla Slab Medium"/>
              <a:cs typeface="Zilla Slab Medium"/>
              <a:sym typeface="Zilla Slab Medium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dk1"/>
              </a:solidFill>
              <a:highlight>
                <a:schemeClr val="lt1"/>
              </a:highlight>
              <a:latin typeface="Zilla Slab Medium"/>
              <a:ea typeface="Zilla Slab Medium"/>
              <a:cs typeface="Zilla Slab Medium"/>
              <a:sym typeface="Zilla Slab Medi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https://mail.google.com/mail/u/0?ui=2&amp;ik=6072774004&amp;attid=0.1&amp;permmsgid=msg-f:1691169061999446532&amp;th=17783d4d3b9b8a04&amp;view=fimg&amp;sz=s0-l75-ft&amp;attbid=ANGjdJ_Cq8K9y_EVrTzPa9H-cg7XrR8y1A_D_5q2C3tMm4qCnC1bcGnF_WVcbRHVOio4-jCCkrIXtr-JvJE_IVNGg3cw3JFIUrXoHFk4tKhiCvWHekGie-Y8HQzwlA8&amp;disp=emb&amp;realattid=ab24a17034ce7ce5_0.1.1" id="544" name="Google Shape;544;p74"/>
          <p:cNvSpPr/>
          <p:nvPr/>
        </p:nvSpPr>
        <p:spPr>
          <a:xfrm>
            <a:off x="155575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5" name="Google Shape;545;p74"/>
          <p:cNvSpPr txBox="1"/>
          <p:nvPr>
            <p:ph idx="4294967295" type="title"/>
          </p:nvPr>
        </p:nvSpPr>
        <p:spPr>
          <a:xfrm>
            <a:off x="462000" y="236400"/>
            <a:ext cx="82200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600">
                <a:solidFill>
                  <a:srgbClr val="212121"/>
                </a:solidFill>
                <a:latin typeface="Zilla Slab"/>
                <a:ea typeface="Zilla Slab"/>
                <a:cs typeface="Zilla Slab"/>
                <a:sym typeface="Zilla Slab"/>
              </a:rPr>
              <a:t>O</a:t>
            </a:r>
            <a:r>
              <a:rPr b="1" lang="en" sz="2500">
                <a:solidFill>
                  <a:srgbClr val="212121"/>
                </a:solidFill>
                <a:latin typeface="Zilla Slab"/>
                <a:ea typeface="Zilla Slab"/>
                <a:cs typeface="Zilla Slab"/>
                <a:sym typeface="Zilla Slab"/>
              </a:rPr>
              <a:t>ur community-driven values guide</a:t>
            </a:r>
            <a:endParaRPr b="1" sz="2500">
              <a:solidFill>
                <a:srgbClr val="212121"/>
              </a:solidFill>
              <a:latin typeface="Zilla Slab"/>
              <a:ea typeface="Zilla Slab"/>
              <a:cs typeface="Zilla Slab"/>
              <a:sym typeface="Zilla Slab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500">
                <a:solidFill>
                  <a:srgbClr val="212121"/>
                </a:solidFill>
                <a:latin typeface="Zilla Slab"/>
                <a:ea typeface="Zilla Slab"/>
                <a:cs typeface="Zilla Slab"/>
                <a:sym typeface="Zilla Slab"/>
              </a:rPr>
              <a:t>our decisions, our work, and our impact</a:t>
            </a:r>
            <a:endParaRPr b="1" sz="2500">
              <a:solidFill>
                <a:srgbClr val="212121"/>
              </a:solidFill>
              <a:latin typeface="Zilla Slab"/>
              <a:ea typeface="Zilla Slab"/>
              <a:cs typeface="Zilla Slab"/>
              <a:sym typeface="Zilla Slab"/>
            </a:endParaRPr>
          </a:p>
        </p:txBody>
      </p:sp>
      <p:sp>
        <p:nvSpPr>
          <p:cNvPr id="546" name="Google Shape;546;p74"/>
          <p:cNvSpPr txBox="1"/>
          <p:nvPr/>
        </p:nvSpPr>
        <p:spPr>
          <a:xfrm>
            <a:off x="493175" y="2351100"/>
            <a:ext cx="3759600" cy="189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Zilla Slab"/>
                <a:ea typeface="Zilla Slab"/>
                <a:cs typeface="Zilla Slab"/>
                <a:sym typeface="Zilla Slab"/>
              </a:rPr>
              <a:t>Our Values</a:t>
            </a:r>
            <a:endParaRPr b="1" i="0" sz="1800" u="none" cap="none" strike="noStrike">
              <a:solidFill>
                <a:schemeClr val="dk1"/>
              </a:solidFill>
              <a:highlight>
                <a:schemeClr val="lt1"/>
              </a:highlight>
              <a:latin typeface="Zilla Slab"/>
              <a:ea typeface="Zilla Slab"/>
              <a:cs typeface="Zilla Slab"/>
              <a:sym typeface="Zilla Slab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Zilla Slab"/>
              <a:buChar char="●"/>
            </a:pPr>
            <a:r>
              <a:rPr b="0" i="0" lang="en" sz="16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Zilla Slab Medium"/>
                <a:ea typeface="Zilla Slab Medium"/>
                <a:cs typeface="Zilla Slab Medium"/>
                <a:sym typeface="Zilla Slab Medium"/>
              </a:rPr>
              <a:t>Relationships</a:t>
            </a:r>
            <a:endParaRPr b="0" i="0" sz="1600" u="none" cap="none" strike="noStrike">
              <a:solidFill>
                <a:schemeClr val="dk1"/>
              </a:solidFill>
              <a:highlight>
                <a:schemeClr val="lt1"/>
              </a:highlight>
              <a:latin typeface="Zilla Slab Medium"/>
              <a:ea typeface="Zilla Slab Medium"/>
              <a:cs typeface="Zilla Slab Medium"/>
              <a:sym typeface="Zilla Slab Medium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Zilla Slab Medium"/>
              <a:buChar char="●"/>
            </a:pPr>
            <a:r>
              <a:rPr b="0" i="0" lang="en" sz="16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Zilla Slab Medium"/>
                <a:ea typeface="Zilla Slab Medium"/>
                <a:cs typeface="Zilla Slab Medium"/>
                <a:sym typeface="Zilla Slab Medium"/>
              </a:rPr>
              <a:t>Youth-Centered</a:t>
            </a:r>
            <a:endParaRPr b="0" i="0" sz="1600" u="none" cap="none" strike="noStrike">
              <a:solidFill>
                <a:schemeClr val="dk1"/>
              </a:solidFill>
              <a:highlight>
                <a:schemeClr val="lt1"/>
              </a:highlight>
              <a:latin typeface="Zilla Slab Medium"/>
              <a:ea typeface="Zilla Slab Medium"/>
              <a:cs typeface="Zilla Slab Medium"/>
              <a:sym typeface="Zilla Slab Medium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Zilla Slab Medium"/>
              <a:buChar char="●"/>
            </a:pPr>
            <a:r>
              <a:rPr b="0" i="0" lang="en" sz="16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Zilla Slab Medium"/>
                <a:ea typeface="Zilla Slab Medium"/>
                <a:cs typeface="Zilla Slab Medium"/>
                <a:sym typeface="Zilla Slab Medium"/>
              </a:rPr>
              <a:t>Belonging</a:t>
            </a:r>
            <a:endParaRPr b="0" i="0" sz="1600" u="none" cap="none" strike="noStrike">
              <a:solidFill>
                <a:schemeClr val="dk1"/>
              </a:solidFill>
              <a:highlight>
                <a:schemeClr val="lt1"/>
              </a:highlight>
              <a:latin typeface="Zilla Slab Medium"/>
              <a:ea typeface="Zilla Slab Medium"/>
              <a:cs typeface="Zilla Slab Medium"/>
              <a:sym typeface="Zilla Slab Medium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Zilla Slab Medium"/>
              <a:buChar char="●"/>
            </a:pPr>
            <a:r>
              <a:rPr b="0" i="0" lang="en" sz="16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Zilla Slab Medium"/>
                <a:ea typeface="Zilla Slab Medium"/>
                <a:cs typeface="Zilla Slab Medium"/>
                <a:sym typeface="Zilla Slab Medium"/>
              </a:rPr>
              <a:t>Continuous Learning &amp; Improvement</a:t>
            </a:r>
            <a:endParaRPr b="0" i="0" sz="1600" u="none" cap="none" strike="noStrike">
              <a:solidFill>
                <a:schemeClr val="dk1"/>
              </a:solidFill>
              <a:highlight>
                <a:schemeClr val="lt1"/>
              </a:highlight>
              <a:latin typeface="Zilla Slab Medium"/>
              <a:ea typeface="Zilla Slab Medium"/>
              <a:cs typeface="Zilla Slab Medium"/>
              <a:sym typeface="Zilla Slab Medium"/>
            </a:endParaRPr>
          </a:p>
        </p:txBody>
      </p:sp>
      <p:sp>
        <p:nvSpPr>
          <p:cNvPr id="547" name="Google Shape;547;p74"/>
          <p:cNvSpPr txBox="1"/>
          <p:nvPr/>
        </p:nvSpPr>
        <p:spPr>
          <a:xfrm>
            <a:off x="3404150" y="2351150"/>
            <a:ext cx="2939400" cy="189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Zilla Slab"/>
                <a:ea typeface="Zilla Slab"/>
                <a:cs typeface="Zilla Slab"/>
                <a:sym typeface="Zilla Slab"/>
              </a:rPr>
              <a:t>Our Priorities</a:t>
            </a:r>
            <a:endParaRPr b="1" i="0" sz="1800" u="none" cap="none" strike="noStrike">
              <a:solidFill>
                <a:schemeClr val="dk1"/>
              </a:solidFill>
              <a:highlight>
                <a:schemeClr val="lt1"/>
              </a:highlight>
              <a:latin typeface="Zilla Slab"/>
              <a:ea typeface="Zilla Slab"/>
              <a:cs typeface="Zilla Slab"/>
              <a:sym typeface="Zilla Slab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Zilla Slab Medium"/>
              <a:buChar char="●"/>
            </a:pPr>
            <a:r>
              <a:rPr b="0" i="0" lang="en" sz="16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Zilla Slab Medium"/>
                <a:ea typeface="Zilla Slab Medium"/>
                <a:cs typeface="Zilla Slab Medium"/>
                <a:sym typeface="Zilla Slab Medium"/>
              </a:rPr>
              <a:t>Engaging Community</a:t>
            </a:r>
            <a:endParaRPr b="0" i="0" sz="1600" u="none" cap="none" strike="noStrike">
              <a:solidFill>
                <a:schemeClr val="dk1"/>
              </a:solidFill>
              <a:highlight>
                <a:schemeClr val="lt1"/>
              </a:highlight>
              <a:latin typeface="Zilla Slab Medium"/>
              <a:ea typeface="Zilla Slab Medium"/>
              <a:cs typeface="Zilla Slab Medium"/>
              <a:sym typeface="Zilla Slab Medium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Zilla Slab Medium"/>
              <a:buChar char="●"/>
            </a:pPr>
            <a:r>
              <a:rPr b="0" i="0" lang="en" sz="16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Zilla Slab Medium"/>
                <a:ea typeface="Zilla Slab Medium"/>
                <a:cs typeface="Zilla Slab Medium"/>
                <a:sym typeface="Zilla Slab Medium"/>
              </a:rPr>
              <a:t>Creating Pathways for Youth</a:t>
            </a:r>
            <a:endParaRPr b="0" i="0" sz="1600" u="none" cap="none" strike="noStrike">
              <a:solidFill>
                <a:schemeClr val="dk1"/>
              </a:solidFill>
              <a:highlight>
                <a:schemeClr val="lt1"/>
              </a:highlight>
              <a:latin typeface="Zilla Slab Medium"/>
              <a:ea typeface="Zilla Slab Medium"/>
              <a:cs typeface="Zilla Slab Medium"/>
              <a:sym typeface="Zilla Slab Medium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Zilla Slab Medium"/>
              <a:buChar char="●"/>
            </a:pPr>
            <a:r>
              <a:rPr b="0" i="0" lang="en" sz="16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Zilla Slab Medium"/>
                <a:ea typeface="Zilla Slab Medium"/>
                <a:cs typeface="Zilla Slab Medium"/>
                <a:sym typeface="Zilla Slab Medium"/>
              </a:rPr>
              <a:t>Representation</a:t>
            </a:r>
            <a:endParaRPr b="0" i="0" sz="1600" u="none" cap="none" strike="noStrike">
              <a:solidFill>
                <a:schemeClr val="dk1"/>
              </a:solidFill>
              <a:highlight>
                <a:schemeClr val="lt1"/>
              </a:highlight>
              <a:latin typeface="Zilla Slab Medium"/>
              <a:ea typeface="Zilla Slab Medium"/>
              <a:cs typeface="Zilla Slab Medium"/>
              <a:sym typeface="Zilla Slab Medium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Zilla Slab Medium"/>
              <a:buChar char="●"/>
            </a:pPr>
            <a:r>
              <a:rPr b="0" i="0" lang="en" sz="16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Zilla Slab Medium"/>
                <a:ea typeface="Zilla Slab Medium"/>
                <a:cs typeface="Zilla Slab Medium"/>
                <a:sym typeface="Zilla Slab Medium"/>
              </a:rPr>
              <a:t>Visualizing Impact</a:t>
            </a:r>
            <a:endParaRPr b="0" i="0" sz="1600" u="none" cap="none" strike="noStrike">
              <a:solidFill>
                <a:schemeClr val="dk1"/>
              </a:solidFill>
              <a:highlight>
                <a:schemeClr val="lt1"/>
              </a:highlight>
              <a:latin typeface="Zilla Slab Medium"/>
              <a:ea typeface="Zilla Slab Medium"/>
              <a:cs typeface="Zilla Slab Medium"/>
              <a:sym typeface="Zilla Slab Medium"/>
            </a:endParaRPr>
          </a:p>
        </p:txBody>
      </p:sp>
      <p:pic>
        <p:nvPicPr>
          <p:cNvPr id="548" name="Google Shape;548;p74"/>
          <p:cNvPicPr preferRelativeResize="0"/>
          <p:nvPr/>
        </p:nvPicPr>
        <p:blipFill rotWithShape="1">
          <a:blip r:embed="rId3">
            <a:alphaModFix/>
          </a:blip>
          <a:srcRect b="0" l="13693" r="21502" t="0"/>
          <a:stretch/>
        </p:blipFill>
        <p:spPr>
          <a:xfrm>
            <a:off x="6601750" y="0"/>
            <a:ext cx="249865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9" name="Google Shape;549;p7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4586141"/>
            <a:ext cx="9144000" cy="404968"/>
          </a:xfrm>
          <a:prstGeom prst="rect">
            <a:avLst/>
          </a:prstGeom>
          <a:noFill/>
          <a:ln>
            <a:noFill/>
          </a:ln>
        </p:spPr>
      </p:pic>
      <p:sp>
        <p:nvSpPr>
          <p:cNvPr id="550" name="Google Shape;550;p74"/>
          <p:cNvSpPr txBox="1"/>
          <p:nvPr/>
        </p:nvSpPr>
        <p:spPr>
          <a:xfrm>
            <a:off x="493175" y="1363500"/>
            <a:ext cx="5744400" cy="9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n" sz="17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Zilla Slab"/>
                <a:ea typeface="Zilla Slab"/>
                <a:cs typeface="Zilla Slab"/>
                <a:sym typeface="Zilla Slab"/>
              </a:rPr>
              <a:t>Our Mission: </a:t>
            </a:r>
            <a:r>
              <a:rPr b="0" i="0" lang="en" sz="17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Zilla Slab Medium"/>
                <a:ea typeface="Zilla Slab Medium"/>
                <a:cs typeface="Zilla Slab Medium"/>
                <a:sym typeface="Zilla Slab Medium"/>
              </a:rPr>
              <a:t>Create and support mentoring relationships that ignite the power and promise of all youth</a:t>
            </a:r>
            <a:endParaRPr b="0" i="0" sz="1500" u="none" cap="none" strike="noStrike">
              <a:solidFill>
                <a:schemeClr val="dk1"/>
              </a:solidFill>
              <a:highlight>
                <a:schemeClr val="lt1"/>
              </a:highlight>
              <a:latin typeface="Zilla Slab Medium"/>
              <a:ea typeface="Zilla Slab Medium"/>
              <a:cs typeface="Zilla Slab Medium"/>
              <a:sym typeface="Zilla Slab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6" name="Google Shape;556;p75"/>
          <p:cNvPicPr preferRelativeResize="0"/>
          <p:nvPr/>
        </p:nvPicPr>
        <p:blipFill rotWithShape="1">
          <a:blip r:embed="rId3">
            <a:alphaModFix/>
          </a:blip>
          <a:srcRect b="0" l="2600" r="0" t="0"/>
          <a:stretch/>
        </p:blipFill>
        <p:spPr>
          <a:xfrm>
            <a:off x="6885750" y="0"/>
            <a:ext cx="225825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descr="https://mail.google.com/mail/u/0?ui=2&amp;ik=6072774004&amp;attid=0.1&amp;permmsgid=msg-f:1691169061999446532&amp;th=17783d4d3b9b8a04&amp;view=fimg&amp;sz=s0-l75-ft&amp;attbid=ANGjdJ_Cq8K9y_EVrTzPa9H-cg7XrR8y1A_D_5q2C3tMm4qCnC1bcGnF_WVcbRHVOio4-jCCkrIXtr-JvJE_IVNGg3cw3JFIUrXoHFk4tKhiCvWHekGie-Y8HQzwlA8&amp;disp=emb&amp;realattid=ab24a17034ce7ce5_0.1.1" id="557" name="Google Shape;557;p75"/>
          <p:cNvSpPr/>
          <p:nvPr/>
        </p:nvSpPr>
        <p:spPr>
          <a:xfrm>
            <a:off x="155575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8" name="Google Shape;558;p75"/>
          <p:cNvSpPr txBox="1"/>
          <p:nvPr>
            <p:ph idx="4294967295" type="title"/>
          </p:nvPr>
        </p:nvSpPr>
        <p:spPr>
          <a:xfrm>
            <a:off x="462000" y="236400"/>
            <a:ext cx="60270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4000">
                <a:solidFill>
                  <a:srgbClr val="212121"/>
                </a:solidFill>
                <a:latin typeface="Zilla Slab"/>
                <a:ea typeface="Zilla Slab"/>
                <a:cs typeface="Zilla Slab"/>
                <a:sym typeface="Zilla Slab"/>
              </a:rPr>
              <a:t>Broad reach</a:t>
            </a:r>
            <a:endParaRPr b="1" i="1" sz="4000">
              <a:solidFill>
                <a:srgbClr val="212121"/>
              </a:solidFill>
              <a:latin typeface="Zilla Slab"/>
              <a:ea typeface="Zilla Slab"/>
              <a:cs typeface="Zilla Slab"/>
              <a:sym typeface="Zilla Slab"/>
            </a:endParaRPr>
          </a:p>
        </p:txBody>
      </p:sp>
      <p:sp>
        <p:nvSpPr>
          <p:cNvPr id="559" name="Google Shape;559;p75"/>
          <p:cNvSpPr txBox="1"/>
          <p:nvPr/>
        </p:nvSpPr>
        <p:spPr>
          <a:xfrm>
            <a:off x="532775" y="1215125"/>
            <a:ext cx="5956200" cy="24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Zilla Slab Medium"/>
              <a:buChar char="●"/>
            </a:pPr>
            <a:r>
              <a:rPr b="0" i="0" lang="en" sz="18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Zilla Slab Medium"/>
                <a:ea typeface="Zilla Slab Medium"/>
                <a:cs typeface="Zilla Slab Medium"/>
                <a:sym typeface="Zilla Slab Medium"/>
              </a:rPr>
              <a:t>Supported 2,200 youth in 2024</a:t>
            </a:r>
            <a:endParaRPr b="0" i="0" sz="1800" u="none" cap="none" strike="noStrike">
              <a:solidFill>
                <a:schemeClr val="dk1"/>
              </a:solidFill>
              <a:highlight>
                <a:schemeClr val="lt1"/>
              </a:highlight>
              <a:latin typeface="Zilla Slab Medium"/>
              <a:ea typeface="Zilla Slab Medium"/>
              <a:cs typeface="Zilla Slab Medium"/>
              <a:sym typeface="Zilla Slab Medium"/>
            </a:endParaRPr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Zilla Slab Medium"/>
              <a:buChar char="○"/>
            </a:pPr>
            <a:r>
              <a:rPr b="0" i="0" lang="en" sz="16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Zilla Slab Medium"/>
                <a:ea typeface="Zilla Slab Medium"/>
                <a:cs typeface="Zilla Slab Medium"/>
                <a:sym typeface="Zilla Slab Medium"/>
              </a:rPr>
              <a:t>53% female</a:t>
            </a:r>
            <a:endParaRPr b="0" i="0" sz="1600" u="none" cap="none" strike="noStrike">
              <a:solidFill>
                <a:schemeClr val="dk1"/>
              </a:solidFill>
              <a:highlight>
                <a:schemeClr val="lt1"/>
              </a:highlight>
              <a:latin typeface="Zilla Slab Medium"/>
              <a:ea typeface="Zilla Slab Medium"/>
              <a:cs typeface="Zilla Slab Medium"/>
              <a:sym typeface="Zilla Slab Medium"/>
            </a:endParaRPr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Zilla Slab Medium"/>
              <a:buChar char="○"/>
            </a:pPr>
            <a:r>
              <a:rPr b="0" i="0" lang="en" sz="16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Zilla Slab Medium"/>
                <a:ea typeface="Zilla Slab Medium"/>
                <a:cs typeface="Zilla Slab Medium"/>
                <a:sym typeface="Zilla Slab Medium"/>
              </a:rPr>
              <a:t>87% youth of color</a:t>
            </a:r>
            <a:endParaRPr b="0" i="0" sz="1600" u="none" cap="none" strike="noStrike">
              <a:solidFill>
                <a:schemeClr val="dk1"/>
              </a:solidFill>
              <a:highlight>
                <a:schemeClr val="lt1"/>
              </a:highlight>
              <a:latin typeface="Zilla Slab Medium"/>
              <a:ea typeface="Zilla Slab Medium"/>
              <a:cs typeface="Zilla Slab Medium"/>
              <a:sym typeface="Zilla Slab Medium"/>
            </a:endParaRPr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Zilla Slab Medium"/>
              <a:buChar char="○"/>
            </a:pPr>
            <a:r>
              <a:rPr b="0" i="0" lang="en" sz="16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Zilla Slab Medium"/>
                <a:ea typeface="Zilla Slab Medium"/>
                <a:cs typeface="Zilla Slab Medium"/>
                <a:sym typeface="Zilla Slab Medium"/>
              </a:rPr>
              <a:t>76% non-two parent household, </a:t>
            </a:r>
            <a:endParaRPr b="0" i="0" sz="1600" u="none" cap="none" strike="noStrike">
              <a:solidFill>
                <a:schemeClr val="dk1"/>
              </a:solidFill>
              <a:highlight>
                <a:schemeClr val="lt1"/>
              </a:highlight>
              <a:latin typeface="Zilla Slab Medium"/>
              <a:ea typeface="Zilla Slab Medium"/>
              <a:cs typeface="Zilla Slab Medium"/>
              <a:sym typeface="Zilla Slab Medium"/>
            </a:endParaRPr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Zilla Slab Medium"/>
              <a:buChar char="○"/>
            </a:pPr>
            <a:r>
              <a:rPr b="0" i="0" lang="en" sz="16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Zilla Slab Medium"/>
                <a:ea typeface="Zilla Slab Medium"/>
                <a:cs typeface="Zilla Slab Medium"/>
                <a:sym typeface="Zilla Slab Medium"/>
              </a:rPr>
              <a:t>83% low-income</a:t>
            </a:r>
            <a:endParaRPr b="0" i="0" sz="1600" u="none" cap="none" strike="noStrike">
              <a:solidFill>
                <a:schemeClr val="dk1"/>
              </a:solidFill>
              <a:highlight>
                <a:schemeClr val="lt1"/>
              </a:highlight>
              <a:latin typeface="Zilla Slab Medium"/>
              <a:ea typeface="Zilla Slab Medium"/>
              <a:cs typeface="Zilla Slab Medium"/>
              <a:sym typeface="Zilla Slab Medium"/>
            </a:endParaRPr>
          </a:p>
          <a:p>
            <a:pPr indent="-3619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Zilla Slab Medium"/>
              <a:buChar char="●"/>
            </a:pPr>
            <a:r>
              <a:rPr b="0" i="0" lang="en" sz="18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Zilla Slab Medium"/>
                <a:ea typeface="Zilla Slab Medium"/>
                <a:cs typeface="Zilla Slab Medium"/>
                <a:sym typeface="Zilla Slab Medium"/>
              </a:rPr>
              <a:t>Community-Based average match length of 50 months</a:t>
            </a:r>
            <a:r>
              <a:rPr b="0" i="0" lang="en" sz="16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Zilla Slab Medium"/>
                <a:ea typeface="Zilla Slab Medium"/>
                <a:cs typeface="Zilla Slab Medium"/>
                <a:sym typeface="Zilla Slab Medium"/>
              </a:rPr>
              <a:t> </a:t>
            </a:r>
            <a:r>
              <a:rPr b="0" i="0" lang="en" sz="11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Zilla Slab Medium"/>
                <a:ea typeface="Zilla Slab Medium"/>
                <a:cs typeface="Zilla Slab Medium"/>
                <a:sym typeface="Zilla Slab Medium"/>
              </a:rPr>
              <a:t>(14 months longer than national average)</a:t>
            </a:r>
            <a:endParaRPr b="0" i="0" sz="1100" u="none" cap="none" strike="noStrike">
              <a:solidFill>
                <a:schemeClr val="dk1"/>
              </a:solidFill>
              <a:highlight>
                <a:schemeClr val="lt1"/>
              </a:highlight>
              <a:latin typeface="Zilla Slab Medium"/>
              <a:ea typeface="Zilla Slab Medium"/>
              <a:cs typeface="Zilla Slab Medium"/>
              <a:sym typeface="Zilla Slab Medium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Zilla Slab Medium"/>
              <a:buChar char="●"/>
            </a:pPr>
            <a:r>
              <a:rPr b="0" i="0" lang="en" sz="18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Zilla Slab Medium"/>
                <a:ea typeface="Zilla Slab Medium"/>
                <a:cs typeface="Zilla Slab Medium"/>
                <a:sym typeface="Zilla Slab Medium"/>
              </a:rPr>
              <a:t>Hosted over 80+ free events in 2024</a:t>
            </a:r>
            <a:endParaRPr b="0" i="0" sz="1800" u="none" cap="none" strike="noStrike">
              <a:solidFill>
                <a:schemeClr val="dk1"/>
              </a:solidFill>
              <a:highlight>
                <a:schemeClr val="lt1"/>
              </a:highlight>
              <a:latin typeface="Zilla Slab Medium"/>
              <a:ea typeface="Zilla Slab Medium"/>
              <a:cs typeface="Zilla Slab Medium"/>
              <a:sym typeface="Zilla Slab Medium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Zilla Slab Medium"/>
              <a:buChar char="●"/>
            </a:pPr>
            <a:r>
              <a:rPr b="0" i="0" lang="en" sz="16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Zilla Slab Medium"/>
                <a:ea typeface="Zilla Slab Medium"/>
                <a:cs typeface="Zilla Slab Medium"/>
                <a:sym typeface="Zilla Slab Medium"/>
              </a:rPr>
              <a:t>Partners like Federated Insurance, Securian, 3M, Solventum, Best Buy, Cargill, Target, General Mills, St. Thomas ,U of M</a:t>
            </a:r>
            <a:endParaRPr b="0" i="0" sz="1600" u="none" cap="none" strike="noStrike">
              <a:solidFill>
                <a:schemeClr val="dk1"/>
              </a:solidFill>
              <a:highlight>
                <a:schemeClr val="lt1"/>
              </a:highlight>
              <a:latin typeface="Zilla Slab Medium"/>
              <a:ea typeface="Zilla Slab Medium"/>
              <a:cs typeface="Zilla Slab Medium"/>
              <a:sym typeface="Zilla Slab Medium"/>
            </a:endParaRPr>
          </a:p>
        </p:txBody>
      </p:sp>
      <p:pic>
        <p:nvPicPr>
          <p:cNvPr id="560" name="Google Shape;560;p7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4586141"/>
            <a:ext cx="9144000" cy="4049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https://mail.google.com/mail/u/0?ui=2&amp;ik=6072774004&amp;attid=0.1&amp;permmsgid=msg-f:1691169061999446532&amp;th=17783d4d3b9b8a04&amp;view=fimg&amp;sz=s0-l75-ft&amp;attbid=ANGjdJ_Cq8K9y_EVrTzPa9H-cg7XrR8y1A_D_5q2C3tMm4qCnC1bcGnF_WVcbRHVOio4-jCCkrIXtr-JvJE_IVNGg3cw3JFIUrXoHFk4tKhiCvWHekGie-Y8HQzwlA8&amp;disp=emb&amp;realattid=ab24a17034ce7ce5_0.1.1" id="566" name="Google Shape;566;p76"/>
          <p:cNvSpPr/>
          <p:nvPr/>
        </p:nvSpPr>
        <p:spPr>
          <a:xfrm>
            <a:off x="155575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7" name="Google Shape;567;p76"/>
          <p:cNvSpPr txBox="1"/>
          <p:nvPr>
            <p:ph idx="4294967295" type="title"/>
          </p:nvPr>
        </p:nvSpPr>
        <p:spPr>
          <a:xfrm>
            <a:off x="462000" y="236400"/>
            <a:ext cx="60270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4000">
                <a:solidFill>
                  <a:srgbClr val="212121"/>
                </a:solidFill>
                <a:latin typeface="Zilla Slab"/>
                <a:ea typeface="Zilla Slab"/>
                <a:cs typeface="Zilla Slab"/>
                <a:sym typeface="Zilla Slab"/>
              </a:rPr>
              <a:t>Deep impact on youth</a:t>
            </a:r>
            <a:endParaRPr b="1" i="1" sz="4000">
              <a:solidFill>
                <a:srgbClr val="212121"/>
              </a:solidFill>
              <a:latin typeface="Zilla Slab"/>
              <a:ea typeface="Zilla Slab"/>
              <a:cs typeface="Zilla Slab"/>
              <a:sym typeface="Zilla Slab"/>
            </a:endParaRPr>
          </a:p>
        </p:txBody>
      </p:sp>
      <p:sp>
        <p:nvSpPr>
          <p:cNvPr id="568" name="Google Shape;568;p76"/>
          <p:cNvSpPr txBox="1"/>
          <p:nvPr/>
        </p:nvSpPr>
        <p:spPr>
          <a:xfrm>
            <a:off x="532775" y="1519925"/>
            <a:ext cx="6108000" cy="24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Zilla Slab Medium"/>
              <a:buChar char="●"/>
            </a:pPr>
            <a:r>
              <a:rPr b="0" i="0" lang="en" sz="17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Zilla Slab Medium"/>
                <a:ea typeface="Zilla Slab Medium"/>
                <a:cs typeface="Zilla Slab Medium"/>
                <a:sym typeface="Zilla Slab Medium"/>
              </a:rPr>
              <a:t>We are built on stories!</a:t>
            </a:r>
            <a:endParaRPr b="0" i="0" sz="1700" u="none" cap="none" strike="noStrike">
              <a:solidFill>
                <a:schemeClr val="dk1"/>
              </a:solidFill>
              <a:highlight>
                <a:schemeClr val="lt1"/>
              </a:highlight>
              <a:latin typeface="Zilla Slab Medium"/>
              <a:ea typeface="Zilla Slab Medium"/>
              <a:cs typeface="Zilla Slab Medium"/>
              <a:sym typeface="Zilla Slab Medium"/>
            </a:endParaRPr>
          </a:p>
          <a:p>
            <a:pPr indent="-3365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Zilla Slab Medium"/>
              <a:buChar char="●"/>
            </a:pPr>
            <a:r>
              <a:rPr b="0" i="0" lang="en" sz="17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Zilla Slab Medium"/>
                <a:ea typeface="Zilla Slab Medium"/>
                <a:cs typeface="Zilla Slab Medium"/>
                <a:sym typeface="Zilla Slab Medium"/>
              </a:rPr>
              <a:t>93% say their relationship with their Big is very important to them</a:t>
            </a:r>
            <a:endParaRPr b="0" i="0" sz="1700" u="none" cap="none" strike="noStrike">
              <a:solidFill>
                <a:schemeClr val="dk1"/>
              </a:solidFill>
              <a:highlight>
                <a:schemeClr val="lt1"/>
              </a:highlight>
              <a:latin typeface="Zilla Slab Medium"/>
              <a:ea typeface="Zilla Slab Medium"/>
              <a:cs typeface="Zilla Slab Medium"/>
              <a:sym typeface="Zilla Slab Medium"/>
            </a:endParaRPr>
          </a:p>
          <a:p>
            <a:pPr indent="-3365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Zilla Slab Medium"/>
              <a:buChar char="●"/>
            </a:pPr>
            <a:r>
              <a:rPr b="0" i="0" lang="en" sz="17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Zilla Slab Medium"/>
                <a:ea typeface="Zilla Slab Medium"/>
                <a:cs typeface="Zilla Slab Medium"/>
                <a:sym typeface="Zilla Slab Medium"/>
              </a:rPr>
              <a:t>87% maintained or strengthened their social competence and emotional regulation</a:t>
            </a:r>
            <a:endParaRPr b="0" i="0" sz="1700" u="none" cap="none" strike="noStrike">
              <a:solidFill>
                <a:schemeClr val="dk1"/>
              </a:solidFill>
              <a:highlight>
                <a:schemeClr val="lt1"/>
              </a:highlight>
              <a:latin typeface="Zilla Slab Medium"/>
              <a:ea typeface="Zilla Slab Medium"/>
              <a:cs typeface="Zilla Slab Medium"/>
              <a:sym typeface="Zilla Slab Medium"/>
            </a:endParaRPr>
          </a:p>
          <a:p>
            <a:pPr indent="-3365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Zilla Slab Medium"/>
              <a:buChar char="●"/>
            </a:pPr>
            <a:r>
              <a:rPr b="0" i="0" lang="en" sz="17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Zilla Slab Medium"/>
                <a:ea typeface="Zilla Slab Medium"/>
                <a:cs typeface="Zilla Slab Medium"/>
                <a:sym typeface="Zilla Slab Medium"/>
              </a:rPr>
              <a:t>89% rated their program experience highly</a:t>
            </a:r>
            <a:endParaRPr b="0" i="0" sz="1700" u="none" cap="none" strike="noStrike">
              <a:solidFill>
                <a:schemeClr val="dk1"/>
              </a:solidFill>
              <a:highlight>
                <a:schemeClr val="lt1"/>
              </a:highlight>
              <a:latin typeface="Zilla Slab Medium"/>
              <a:ea typeface="Zilla Slab Medium"/>
              <a:cs typeface="Zilla Slab Medium"/>
              <a:sym typeface="Zilla Slab Medium"/>
            </a:endParaRPr>
          </a:p>
          <a:p>
            <a:pPr indent="-3365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Zilla Slab Medium"/>
              <a:buChar char="●"/>
            </a:pPr>
            <a:r>
              <a:rPr b="0" i="1" lang="en" sz="17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Zilla Slab Medium"/>
                <a:ea typeface="Zilla Slab Medium"/>
                <a:cs typeface="Zilla Slab Medium"/>
                <a:sym typeface="Zilla Slab Medium"/>
              </a:rPr>
              <a:t>Recent long-term impact study done with Harvard &amp; the IRS</a:t>
            </a:r>
            <a:endParaRPr b="0" i="1" sz="1700" u="none" cap="none" strike="noStrike">
              <a:solidFill>
                <a:schemeClr val="dk1"/>
              </a:solidFill>
              <a:highlight>
                <a:schemeClr val="lt1"/>
              </a:highlight>
              <a:latin typeface="Zilla Slab Medium"/>
              <a:ea typeface="Zilla Slab Medium"/>
              <a:cs typeface="Zilla Slab Medium"/>
              <a:sym typeface="Zilla Slab Medium"/>
            </a:endParaRPr>
          </a:p>
          <a:p>
            <a:pPr indent="-3238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Zilla Slab"/>
              <a:buChar char="○"/>
            </a:pPr>
            <a:r>
              <a:rPr b="1" i="0" lang="en" sz="15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Zilla Slab"/>
                <a:ea typeface="Zilla Slab"/>
                <a:cs typeface="Zilla Slab"/>
                <a:sym typeface="Zilla Slab"/>
              </a:rPr>
              <a:t>20% more likely to enroll in post-secondary / college</a:t>
            </a:r>
            <a:endParaRPr b="1" i="0" sz="1500" u="none" cap="none" strike="noStrike">
              <a:solidFill>
                <a:schemeClr val="dk1"/>
              </a:solidFill>
              <a:highlight>
                <a:schemeClr val="lt1"/>
              </a:highlight>
              <a:latin typeface="Zilla Slab"/>
              <a:ea typeface="Zilla Slab"/>
              <a:cs typeface="Zilla Slab"/>
              <a:sym typeface="Zilla Slab"/>
            </a:endParaRPr>
          </a:p>
          <a:p>
            <a:pPr indent="-3238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Zilla Slab"/>
              <a:buChar char="○"/>
            </a:pPr>
            <a:r>
              <a:rPr b="1" i="0" lang="en" sz="15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Zilla Slab"/>
                <a:ea typeface="Zilla Slab"/>
                <a:cs typeface="Zilla Slab"/>
                <a:sym typeface="Zilla Slab"/>
              </a:rPr>
              <a:t>Eliminates ⅔ of the economic gap</a:t>
            </a:r>
            <a:endParaRPr b="1" i="0" sz="1500" u="none" cap="none" strike="noStrike">
              <a:solidFill>
                <a:schemeClr val="dk1"/>
              </a:solidFill>
              <a:highlight>
                <a:schemeClr val="lt1"/>
              </a:highlight>
              <a:latin typeface="Zilla Slab"/>
              <a:ea typeface="Zilla Slab"/>
              <a:cs typeface="Zilla Slab"/>
              <a:sym typeface="Zilla Slab"/>
            </a:endParaRPr>
          </a:p>
          <a:p>
            <a:pPr indent="-3238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Zilla Slab"/>
              <a:buChar char="○"/>
            </a:pPr>
            <a:r>
              <a:rPr b="1" i="0" lang="en" sz="15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Zilla Slab"/>
                <a:ea typeface="Zilla Slab"/>
                <a:cs typeface="Zilla Slab"/>
                <a:sym typeface="Zilla Slab"/>
              </a:rPr>
              <a:t>15-20% increase in lifetime earnings</a:t>
            </a:r>
            <a:endParaRPr b="0" i="0" sz="1500" u="none" cap="none" strike="noStrike">
              <a:solidFill>
                <a:schemeClr val="dk1"/>
              </a:solidFill>
              <a:highlight>
                <a:schemeClr val="lt1"/>
              </a:highlight>
              <a:latin typeface="Zilla Slab Medium"/>
              <a:ea typeface="Zilla Slab Medium"/>
              <a:cs typeface="Zilla Slab Medium"/>
              <a:sym typeface="Zilla Slab Medium"/>
            </a:endParaRPr>
          </a:p>
          <a:p>
            <a:pPr indent="-3365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Zilla Slab Medium"/>
              <a:buChar char="●"/>
            </a:pPr>
            <a:r>
              <a:rPr b="0" i="0" lang="en" sz="17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Zilla Slab Medium"/>
                <a:ea typeface="Zilla Slab Medium"/>
                <a:cs typeface="Zilla Slab Medium"/>
                <a:sym typeface="Zilla Slab Medium"/>
              </a:rPr>
              <a:t>Incredible and lasting ripple effect!</a:t>
            </a:r>
            <a:endParaRPr b="0" i="0" sz="1700" u="none" cap="none" strike="noStrike">
              <a:solidFill>
                <a:schemeClr val="dk1"/>
              </a:solidFill>
              <a:highlight>
                <a:schemeClr val="lt1"/>
              </a:highlight>
              <a:latin typeface="Zilla Slab Medium"/>
              <a:ea typeface="Zilla Slab Medium"/>
              <a:cs typeface="Zilla Slab Medium"/>
              <a:sym typeface="Zilla Slab Medium"/>
            </a:endParaRPr>
          </a:p>
        </p:txBody>
      </p:sp>
      <p:pic>
        <p:nvPicPr>
          <p:cNvPr id="569" name="Google Shape;569;p76"/>
          <p:cNvPicPr preferRelativeResize="0"/>
          <p:nvPr/>
        </p:nvPicPr>
        <p:blipFill rotWithShape="1">
          <a:blip r:embed="rId3">
            <a:alphaModFix/>
          </a:blip>
          <a:srcRect b="0" l="11082" r="7668" t="0"/>
          <a:stretch/>
        </p:blipFill>
        <p:spPr>
          <a:xfrm>
            <a:off x="7044000" y="2062667"/>
            <a:ext cx="2099999" cy="2936359"/>
          </a:xfrm>
          <a:prstGeom prst="rect">
            <a:avLst/>
          </a:prstGeom>
          <a:noFill/>
          <a:ln>
            <a:noFill/>
          </a:ln>
        </p:spPr>
      </p:pic>
      <p:pic>
        <p:nvPicPr>
          <p:cNvPr id="570" name="Google Shape;570;p7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4586141"/>
            <a:ext cx="9144000" cy="404968"/>
          </a:xfrm>
          <a:prstGeom prst="rect">
            <a:avLst/>
          </a:prstGeom>
          <a:noFill/>
          <a:ln>
            <a:noFill/>
          </a:ln>
        </p:spPr>
      </p:pic>
      <p:pic>
        <p:nvPicPr>
          <p:cNvPr id="571" name="Google Shape;571;p7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044000" y="0"/>
            <a:ext cx="2100001" cy="2100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7" name="Google Shape;577;p77"/>
          <p:cNvPicPr preferRelativeResize="0"/>
          <p:nvPr/>
        </p:nvPicPr>
        <p:blipFill rotWithShape="1">
          <a:blip r:embed="rId3">
            <a:alphaModFix/>
          </a:blip>
          <a:srcRect b="0" l="17998" r="6465" t="0"/>
          <a:stretch/>
        </p:blipFill>
        <p:spPr>
          <a:xfrm>
            <a:off x="5633925" y="8250"/>
            <a:ext cx="3453499" cy="5126999"/>
          </a:xfrm>
          <a:prstGeom prst="rect">
            <a:avLst/>
          </a:prstGeom>
          <a:noFill/>
          <a:ln>
            <a:noFill/>
          </a:ln>
        </p:spPr>
      </p:pic>
      <p:sp>
        <p:nvSpPr>
          <p:cNvPr descr="https://mail.google.com/mail/u/0?ui=2&amp;ik=6072774004&amp;attid=0.1&amp;permmsgid=msg-f:1691169061999446532&amp;th=17783d4d3b9b8a04&amp;view=fimg&amp;sz=s0-l75-ft&amp;attbid=ANGjdJ_Cq8K9y_EVrTzPa9H-cg7XrR8y1A_D_5q2C3tMm4qCnC1bcGnF_WVcbRHVOio4-jCCkrIXtr-JvJE_IVNGg3cw3JFIUrXoHFk4tKhiCvWHekGie-Y8HQzwlA8&amp;disp=emb&amp;realattid=ab24a17034ce7ce5_0.1.1" id="578" name="Google Shape;578;p77"/>
          <p:cNvSpPr/>
          <p:nvPr/>
        </p:nvSpPr>
        <p:spPr>
          <a:xfrm>
            <a:off x="155575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9" name="Google Shape;579;p77"/>
          <p:cNvSpPr txBox="1"/>
          <p:nvPr>
            <p:ph idx="4294967295" type="title"/>
          </p:nvPr>
        </p:nvSpPr>
        <p:spPr>
          <a:xfrm>
            <a:off x="462000" y="236400"/>
            <a:ext cx="60270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4000">
                <a:solidFill>
                  <a:srgbClr val="212121"/>
                </a:solidFill>
                <a:latin typeface="Zilla Slab"/>
                <a:ea typeface="Zilla Slab"/>
                <a:cs typeface="Zilla Slab"/>
                <a:sym typeface="Zilla Slab"/>
              </a:rPr>
              <a:t>How did we get here?</a:t>
            </a:r>
            <a:endParaRPr b="1" i="1" sz="4000">
              <a:solidFill>
                <a:srgbClr val="212121"/>
              </a:solidFill>
              <a:latin typeface="Zilla Slab"/>
              <a:ea typeface="Zilla Slab"/>
              <a:cs typeface="Zilla Slab"/>
              <a:sym typeface="Zilla Slab"/>
            </a:endParaRPr>
          </a:p>
        </p:txBody>
      </p:sp>
      <p:sp>
        <p:nvSpPr>
          <p:cNvPr id="580" name="Google Shape;580;p77"/>
          <p:cNvSpPr txBox="1"/>
          <p:nvPr/>
        </p:nvSpPr>
        <p:spPr>
          <a:xfrm>
            <a:off x="532775" y="1519925"/>
            <a:ext cx="4693500" cy="24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Zilla Slab Medium"/>
              <a:buChar char="●"/>
            </a:pPr>
            <a:r>
              <a:rPr b="0" i="0" lang="en" sz="20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Zilla Slab Medium"/>
                <a:ea typeface="Zilla Slab Medium"/>
                <a:cs typeface="Zilla Slab Medium"/>
                <a:sym typeface="Zilla Slab Medium"/>
              </a:rPr>
              <a:t>Thousands of touchpoints</a:t>
            </a:r>
            <a:endParaRPr b="0" i="0" sz="2000" u="none" cap="none" strike="noStrike">
              <a:solidFill>
                <a:schemeClr val="dk1"/>
              </a:solidFill>
              <a:highlight>
                <a:schemeClr val="lt1"/>
              </a:highlight>
              <a:latin typeface="Zilla Slab Medium"/>
              <a:ea typeface="Zilla Slab Medium"/>
              <a:cs typeface="Zilla Slab Medium"/>
              <a:sym typeface="Zilla Slab Medium"/>
            </a:endParaRPr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Zilla Slab Medium"/>
              <a:buChar char="●"/>
            </a:pPr>
            <a:r>
              <a:rPr b="0" i="0" lang="en" sz="20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Zilla Slab Medium"/>
                <a:ea typeface="Zilla Slab Medium"/>
                <a:cs typeface="Zilla Slab Medium"/>
                <a:sym typeface="Zilla Slab Medium"/>
              </a:rPr>
              <a:t>Evolution of non-profit data culture</a:t>
            </a:r>
            <a:endParaRPr b="0" i="0" sz="2000" u="none" cap="none" strike="noStrike">
              <a:solidFill>
                <a:schemeClr val="dk1"/>
              </a:solidFill>
              <a:highlight>
                <a:schemeClr val="lt1"/>
              </a:highlight>
              <a:latin typeface="Zilla Slab Medium"/>
              <a:ea typeface="Zilla Slab Medium"/>
              <a:cs typeface="Zilla Slab Medium"/>
              <a:sym typeface="Zilla Slab Medium"/>
            </a:endParaRPr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Zilla Slab Medium"/>
              <a:buChar char="●"/>
            </a:pPr>
            <a:r>
              <a:rPr b="0" i="0" lang="en" sz="20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Zilla Slab Medium"/>
                <a:ea typeface="Zilla Slab Medium"/>
                <a:cs typeface="Zilla Slab Medium"/>
                <a:sym typeface="Zilla Slab Medium"/>
              </a:rPr>
              <a:t>Stories translated into impact</a:t>
            </a:r>
            <a:br>
              <a:rPr b="0" i="0" lang="en" sz="20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Zilla Slab Medium"/>
                <a:ea typeface="Zilla Slab Medium"/>
                <a:cs typeface="Zilla Slab Medium"/>
                <a:sym typeface="Zilla Slab Medium"/>
              </a:rPr>
            </a:br>
            <a:r>
              <a:rPr b="0" i="0" lang="en" sz="20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Zilla Slab Medium"/>
                <a:ea typeface="Zilla Slab Medium"/>
                <a:cs typeface="Zilla Slab Medium"/>
                <a:sym typeface="Zilla Slab Medium"/>
              </a:rPr>
              <a:t>and value</a:t>
            </a:r>
            <a:endParaRPr b="0" i="0" sz="2000" u="none" cap="none" strike="noStrike">
              <a:solidFill>
                <a:schemeClr val="dk1"/>
              </a:solidFill>
              <a:highlight>
                <a:schemeClr val="lt1"/>
              </a:highlight>
              <a:latin typeface="Zilla Slab Medium"/>
              <a:ea typeface="Zilla Slab Medium"/>
              <a:cs typeface="Zilla Slab Medium"/>
              <a:sym typeface="Zilla Slab Medium"/>
            </a:endParaRPr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Zilla Slab Medium"/>
              <a:buChar char="●"/>
            </a:pPr>
            <a:r>
              <a:rPr b="0" i="0" lang="en" sz="20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Zilla Slab Medium"/>
                <a:ea typeface="Zilla Slab Medium"/>
                <a:cs typeface="Zilla Slab Medium"/>
                <a:sym typeface="Zilla Slab Medium"/>
              </a:rPr>
              <a:t>Expertise, creativity, and generosity from all of you!</a:t>
            </a:r>
            <a:endParaRPr b="0" i="0" sz="2000" u="none" cap="none" strike="noStrike">
              <a:solidFill>
                <a:schemeClr val="dk1"/>
              </a:solidFill>
              <a:highlight>
                <a:schemeClr val="lt1"/>
              </a:highlight>
              <a:latin typeface="Zilla Slab Medium"/>
              <a:ea typeface="Zilla Slab Medium"/>
              <a:cs typeface="Zilla Slab Medium"/>
              <a:sym typeface="Zilla Slab Medium"/>
            </a:endParaRPr>
          </a:p>
        </p:txBody>
      </p:sp>
      <p:pic>
        <p:nvPicPr>
          <p:cNvPr id="581" name="Google Shape;581;p7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4586141"/>
            <a:ext cx="9144000" cy="4049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p78"/>
          <p:cNvSpPr txBox="1"/>
          <p:nvPr>
            <p:ph type="ctrTitle"/>
          </p:nvPr>
        </p:nvSpPr>
        <p:spPr>
          <a:xfrm>
            <a:off x="457200" y="1295410"/>
            <a:ext cx="8229600" cy="1790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</a:pPr>
            <a:r>
              <a:rPr b="1" lang="en" sz="7200"/>
              <a:t>THANK YOU!</a:t>
            </a:r>
            <a:endParaRPr b="1" sz="7200"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</a:pPr>
            <a:r>
              <a:t/>
            </a:r>
            <a:endParaRPr b="1" sz="1800"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</a:pPr>
            <a:r>
              <a:rPr b="1" lang="en" sz="2600">
                <a:solidFill>
                  <a:schemeClr val="lt1"/>
                </a:solidFill>
              </a:rPr>
              <a:t>To learn more, donate, or volunteer (be a Big!), please visit BigsTwinCities.org</a:t>
            </a:r>
            <a:endParaRPr b="1" sz="2600"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</a:pPr>
            <a:r>
              <a:t/>
            </a:r>
            <a:endParaRPr b="1" sz="1900"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</a:pPr>
            <a:r>
              <a:rPr b="1" i="1" lang="en" sz="1900">
                <a:solidFill>
                  <a:schemeClr val="lt1"/>
                </a:solidFill>
              </a:rPr>
              <a:t>P.S. YOU WOULD BE AN AWESOME BIG!</a:t>
            </a:r>
            <a:endParaRPr b="1" i="1" sz="19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